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91" r:id="rId3"/>
    <p:sldId id="292" r:id="rId4"/>
    <p:sldId id="293" r:id="rId5"/>
    <p:sldId id="258" r:id="rId6"/>
    <p:sldId id="281" r:id="rId7"/>
    <p:sldId id="261" r:id="rId8"/>
    <p:sldId id="268" r:id="rId9"/>
    <p:sldId id="269" r:id="rId10"/>
    <p:sldId id="270" r:id="rId11"/>
    <p:sldId id="271" r:id="rId12"/>
    <p:sldId id="273" r:id="rId13"/>
    <p:sldId id="274" r:id="rId14"/>
    <p:sldId id="276" r:id="rId15"/>
    <p:sldId id="272" r:id="rId16"/>
    <p:sldId id="294" r:id="rId17"/>
    <p:sldId id="277" r:id="rId18"/>
    <p:sldId id="278" r:id="rId19"/>
    <p:sldId id="279" r:id="rId20"/>
    <p:sldId id="280" r:id="rId21"/>
    <p:sldId id="282" r:id="rId22"/>
    <p:sldId id="26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312" r:id="rId31"/>
    <p:sldId id="295" r:id="rId32"/>
    <p:sldId id="316" r:id="rId33"/>
    <p:sldId id="314" r:id="rId34"/>
    <p:sldId id="315" r:id="rId35"/>
    <p:sldId id="340" r:id="rId36"/>
    <p:sldId id="341" r:id="rId37"/>
    <p:sldId id="326" r:id="rId38"/>
    <p:sldId id="333" r:id="rId39"/>
    <p:sldId id="259" r:id="rId40"/>
    <p:sldId id="334" r:id="rId41"/>
    <p:sldId id="335" r:id="rId42"/>
    <p:sldId id="336" r:id="rId43"/>
    <p:sldId id="263" r:id="rId44"/>
    <p:sldId id="264" r:id="rId45"/>
    <p:sldId id="267" r:id="rId46"/>
    <p:sldId id="327" r:id="rId47"/>
    <p:sldId id="297" r:id="rId48"/>
    <p:sldId id="298" r:id="rId49"/>
    <p:sldId id="301" r:id="rId50"/>
    <p:sldId id="300" r:id="rId51"/>
    <p:sldId id="302" r:id="rId52"/>
    <p:sldId id="328" r:id="rId53"/>
    <p:sldId id="338" r:id="rId54"/>
    <p:sldId id="339" r:id="rId55"/>
    <p:sldId id="337" r:id="rId56"/>
    <p:sldId id="329" r:id="rId57"/>
    <p:sldId id="33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25B92E-0FDA-506E-409C-9E3EAE0827DF}" name="Sarah R Roscoe" initials="SR" userId="S::srr6@stmarys-ca.edu::a3eab815-2501-4aaa-9124-d039ca4a56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728"/>
  </p:normalViewPr>
  <p:slideViewPr>
    <p:cSldViewPr snapToGrid="0">
      <p:cViewPr varScale="1">
        <p:scale>
          <a:sx n="102" d="100"/>
          <a:sy n="102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22:04:16.5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27942 7897 6327,'9'-5'381,"-2"1"-302,-7 4 21,0 0-44,-4 1 45,3-1 22,-3 1 12,3-1 11,1 0 100,-5 0-122,-13 3-35,-30 2-66,-7 2-149,15-4 0,-1 1 137,5-1 1,-3 1 10,-24 2 1,-6 1 3,18-1 0,-3 0 0,-2 0-557,-12 1 1,-3 0 0,2 1 537,12-2 1,2-1 0,2 1-3,-22 0 1,7-1-350,23-2 1,4 0 354,0-1 0,1-1 12,-34 2 10,28 0 1,-2 0 108,5 0 0,-2 1-108,-10 0 0,2 1-29,12-1 1,2 0 27,-34 1 1527,22-1-1527,-23-2 455,37-1 1,-2 0-467,-10 1 0,1 0 1,-26 2 10,4 4 2,21 0-35,-2 2 11,-1 0-11,-19 4 56,11-5-67,2 0 11,28-7 0,19-1 11,7-1-11,-1 2 22,2-1-33,0 0-214,2 0 225,5-7 0,8-4 45,11-9-45,37-19 0,-27 17 0,2 0 0,4-2 0,0 0 11,12-7-11,-21 13 0,-21 12 0,-4 3 12,-3 1 257,-1 1-269,-5 2 11,-19 13 23,-31 14-34,-7 5-130,22-14 0,1 0 118,-19 8 12,-1 0 0,17-8 12,9-4-12,19-9-12,10-5-32,3-2 293,2 5-227,15 5-22,3 2 34,18 4-34,2-3 11,5-1-11,3-1 0,16 5 11,-6 0 0,7 6 0,-24-6 1,-11-4-12,-18-7 44,-4-2-21,-5-2 503,-2 0-2542,-1 0 2016,5-1 0,-3 0 0,2-1 0</inkml:trace>
  <inkml:trace contextRef="#ctx0" brushRef="#br0" timeOffset="10466">26171 7883 6451,'0'-5'582,"0"1"-380,0 4-79,-1 17-67,-27 36-50,2-5 0,-5 3-6,-1 0 0,-3 0-264,-6 6 0,2-2 258,11-20 0,1-2 6,0 4 0,1-4-56,-5 3 12,7-4 21,19-28 23,5-19 11,1-11 506,12-28-512,9-1 1,9-5-10,-5 18 1,4-1-1,1 0-278,2-3 0,1-1 0,-1 4 282,7-5 0,-3 9 45,0 5 0,-31 30 33,-6 4-11,-2 8-22,-33 35-40,7-7 1,-2 3 0,-4 1 0,-1 1-150,-1 2 1,3-3 143,-5 8 820,11-15-843,10-12-111,9-10 89,10-13 45,17-12 11,17-13-11,21-12-12,-23 17 1,2 1 11,0 1 0,1 1 0,-3 2 0,0 2 0,25-5 0,-10 10 56,-20 12-33,-10 16 33,-14 11-45,-5 13 336,0 3-347,-1-4-45,0 1-89,5-21 78,32-26 22,5-28 23,-6 3 0,1-5-380,-5 1 1,-1-1 395,2-2 1,-1 1-6,-2 3 0,0 2 0,-1 2 0,-2 4 56,5-3 45,-9 14-90,-20 27 0,-3 11-11,-3 10 781,-1 6-792,-3 13-45,4-11-22,1-8 33,12-19 45,11-29 22,20-16-11,-11 4 1,2-2-270,5-8 1,3 0 257,2-1 0,3-1-6,11-5 1,-1 2-1,-15 15 1,-3 3 16,-1-2 0,-5 8 79,-11 16-12,-21 20-33,-9 13-23,-7 13-16,1-9 0,-2 2-1,-1-2 1,1 1 234,1 1 1,1-2-342,-5 9 45,15-26 56,22-18 0,11-16 22,22-11-22,-4-7 0,4-6-6,-1 2 1,1 0-144,-1 1 0,-3 2 149,-9 9 0,-6 6 34,-10 10-12,-11 6 12,-6 3 100,-2 14-145,1 10 0,3 4 219,6 2-242,8-15 12,10-7 22,9-5-112,8-10-180,8-9-207,-11-3 1,1-3 498,21-14 0,-4 3 0,-35 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29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5891,'10'0'481,"-1"0"-313,-9 0 5748,0 0-5479,4 0-22,2 0-202,11 0-11,5 0 55,11 0-22,7 0 292,6 0-269,5 0 257,-3 0-22,-3 0 45,-10 0-112,-5 0-202,-7 0 56,-6 0 281,-3 0-371,-3 0 12,-2 0-45,1 0 100,-1 0-111,0 0 111,1 0-100,0 0 12,2 0 44,1 0 11,2 0 112,0 0-12,1 0 24,-2 0-348,-2 0 471,-1 0-180,-2 0-112,1 0 179,-1 0-234,-1 0 0,1 0-68,-1 0 134,0 1-190,2-1 123,-3 1 56,6 1-55,-5-2-124,4 1 179,-4-1-179,-1 0 190,4 0-190,0 0 0,2 0 0,12 1 247,-10 0-180,10 1 0,-12-1 180,-1 0-247,0-1 190,-2 0 191,1 0-381,-1 0 123,1 0 191,13 0-180,-3 0-78,9 0-56,-4 0 68,1 0-192,0 0 248,-2 0 201,-4 0-325,-3 0 67,-2 0 124,3 0-124,0 0 123,7 0-122,1 0-68,5 0 0,1 0-68,2 0 136,-5 0 312,4 0-312,-13 0-1,1 0-11,-13 0-56,-2 0 134,-1 0 192,0 0-326,2 0 134,8 0-78,-2 0 146,6 0 55,-4 0-257,-2 0 123,1 0 338,-4 0-461,-2 0 0,3 0 0,-5 0 0,6 0 0,-3 0 0,4 0 0,2 0 0,4 0 0,2 0 0,17 0 0,-14 0 0,6 0 0,-19 0 0,-7 0 0,-1 0 0,-3 0 0,3 0 0,-1 0 0,4 0 0,2 0 0,0 0 0,11 0 0,-7 0 0,3 0 0,-7 0 0,-3 0 0,2 0 0,-2 0 0,2 0 0,1 0 0,4 0 0,11 0 0,-6 0 0,7 0 0,-11 0 0,0 0 0,-3 0 0,-2 0 0,-1 0 0,5 0 0,-1 0 0,8 0 0,0 0 0,3 0 0,4 0 0,0 0 0,-4 1 0,-1 1 0,-8-1 0,3 0 0,-9-1 0,4 0 0,-4 0 0,3 2 0,1-2 0,1 1 0,1 0 0,-2 0 0,-1 0 0,-3-1 0,0 0 0,-2 0 0,3 0 0,4 0 0,1 1 0,3 0 0,0 1 0,0-2 0,6 3 0,-9-3 0,4 1 0,-10-1 0,1 0 0,-4 0 0,2 0 0,-2 2 0,7-2 0,-1 1 0,8-1 0,-2 1 0,2 0 0,0 0 0,-2-1 0,1 0 0,-2 1 0,0 1 0,6 1 0,-6-1 0,9 0 0,-5 0 0,5 1 0,2 0 0,1 1 0,-1-1 0,7 0 0,-11 0 0,4-2 0,-13 2 0,-3-2 0,2 1 0,-1 0 0,1 0 0,0 0 0,-1-1 0,4 0 0,-6 1 0,2-1 0,-6 0 0,0 1 0,2-2 0,0 3 0,3-2 0,7 4 0,-3-1 0,5 2 0,-6-3 0,-3 2 0,-1-3 0,0 1 0,-1-1 0,0 0 0,2 0 0,7 4 0,-1-1 0,6 3 0,-3-2 0,-1 0 0,0-1 0,-2 1 0,-3-1 0,4 3 0,-5-3 0,4 2 0,-3-4 0,0 1 0,3 0 0,0 2 0,2 1 0,5 0 0,-6 1 0,2-2 0,-7 1 0,-2-4 0,-2 1 0,0 0 0,-1 0 0,2 1 0,0 0 0,11 4 0,-3-1 0,6 5 0,-6-6 0,-3 0 0,0-2 0,3 2 0,-1-1 0,4 2 0,-1-2 0,2 3 0,0-1 0,3 1 0,-3-1 0,7 2 0,-9-5 0,3 5 0,-10-6 0,1 1 0,0 2 0,3 0 0,2 2 0,3 1 0,1 0 0,1 1 0,0-1 0,-3-1 0,1-1 0,-5-2 0,-3 0 0,-2 0 0,-4-2 0,0 0 0,-3-1 0,-2 0 0,0-2 0,-2 3 0,5-1 0,-1 1 0,3 0 0,-3-1 0,1-1 0,-3 0 0,6 0 0,-4 2 0,6-1 0,-5 1 0,2 0 0,-2-1 0,-1 0 0,1 0 0,0-2 0,1 1 0,3 1 0,0-1 0,9 5 0,-3-3 0,5 2 0,-7-2 0,-3 0 0,1-1 0,-4 1 0,3-1 0,2 0 0,2 0 0,20 3 0,-6-1 0,9 3 0,-14-3 0,-6-1 0,-5-1 0,-3-2 0,-3 0 0,2 1 0,0-1 0,0 2 0,0 1 0,0-1 0,2 2 0,9 1 0,-6-1 0,5 0 0,-7-2 0,0 0 0,-1 1 0,4 0 0,1 2 0,5-1 0,3 2 0,5 3 0,6 1 0,19 10 0,-12-7 0,9-6 0,-22 9 0,-4-16 0,-3 16 0,-1-11 0,-2 1 0,0-2 0,-3 1 0,7 3 0,-5-3 0,9 3 0,-8-2 0,1-1 0,-1 2 0,-2-1 0,-2-1 0,2 1 0,-7-5 0,1 2 0,-5-3 0,0 2 0,3 1 0,8 3 0,-3 0 0,5 2 0,-3-2 0,0-2 0,2 2 0,-2 0 0,1 0 0,-2 1 0,1 0 0,1 0 0,0 0 0,14 6 0,-7-3 0,8 4 0,-10-4 0,-3-1 0,1 1 0,-4-3 0,0 1 0,0-2 0,-3 0 0,8 1 0,-6-1 0,5 2 0,-2-3 0,1 2 0,2 0 0,-1-1 0,-4 1 0,-1-2 0,-4 1 0,1 0 0,1-2 0,2 2 0,4-2 0,3 3 0,3 1 0,1-1 0,16 8 0,-8-5 0,12 7 0,-9-5 0,1-1 0,2 1 0,-1-2 0,0-1 0,-2 0 0,-2-3 0,7 5 0,-14-5 0,3 3 0,-15-6 0,-3 0 0,3 1 0,0-1 0,6 3 0,5-1 0,5 2 0,14 1 0,-14-1 0,5 2 0,-21-5 0,-4 0 0,-3-1 0,-1-3 0,2 0 0,9 3 0,-1 0 0,10 4 0,-5-2 0,1 0 0,-4 0 0,-6-2 0,-3 0 0,-1 0 0,-3 0 0,4 0 0,-5-2 0,-1 1 0,-2-1 0,0 0 0,-2-1 0,1 1 0,1 0 0,-3 0 0,2 0 0,-2 1 0,1-2 0,1 3 0,1 0 0,-1 1 0,-1-1 0,-1-1 0,0 0 0,3 2 0,-1-1 0,1 2 0,0-3 0,-3-1 0,1-1 0,1 0 0,-2 0 0,2 1 0,-2 1 0,1-2 0,-1 0 0,2 1 0,-2-1 0,0 1-7878,0 0 202,0 0 4214,0 2 918,0 3 2544,-6 3 0,5-4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32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1547 6753,'-10'0'762,"1"0"-471,9 0 1636,0 0-1041,-4 0-46,3 0 90,-4 0 113,4 0 4827,0 0-5488,6 0-57,1 0-101,5 0 212,-3 0-21,-1-1 45,1-2-46,-2 1 124,5-2-414,-2 1 122,5 2-56,0-4 113,1 2-1,0-2 270,-1 1-191,2 0-68,-1 0-55,1-2-12,-1-1-43,1 1-80,2 0 202,3-1-202,5-1 11,4-1 57,5-1-124,3 0 56,21-4-123,-19 6 202,11-1-146,-26 5-56,-6 1 0,-4 0 0,-1 2 0,1-3 0,4 2 0,4-3 134,18 1-66,-7-2-1,10 2-67,-14 0 0,-5 1 0,-5 0 325,-2 0-202,-3 0 135,7-1 134,-6 1-202,6 0-190,-5 1 136,0 2-136,3-3 0,1 2 0,1-2 0,-1-1 0,3-1 0,8-3 0,-7 3 0,9-3 0,-8 5 0,3-1 0,4 0 0,1 1 0,2-2 0,16-2 0,-16 1 0,12-2 0,-23 2 0,-5 2 0,-3 0 0,-6 2 0,0 0 0,-1 1 0,0-1 0,5 0 0,-1-1 0,8-1 0,4-1 0,6-2 0,7-2-3392,4 2 3392,39-4 0,-31 5 0,24-2 0,-44 4 0,0 1 0,-4 1 0,3 0 0,-1-1 0,2 0 0,0-2 0,-1 2 3392,-2-1-3392,-6 1 0,-2 0 0,-9 0 0,1 0 0,-4 0 0,1 2 0,2-2 0,3 2 0,17-6 0,0 1 0,11-4 0,-5 1 0,-3-1 0,0-1 0,-5 1 0,-1 0 0,0 4 0,-4 0 0,10 1 0,-12 0 0,7 0 0,-9 0 0,5-1 0,8-2 0,3-2 0,6 0 0,15-3 0,-12 4 0,9-1 0,-20 5 0,-1-1 0,-1 1 0,3-4 0,2 0 0,4-1 0,-2 1 0,9 0 0,-15 3 0,0 1 0,-15 2 0,-5-1 0,2 1 0,-1-2 0,3 2 0,16-6 0,-7 3 0,15-3 0,-14 5 0,-2-1 0,-5 3 0,-6 0 0,-3 0 0,6-2 0,0-2 0,17-3 0,7 0 0,13-3 0,7 1 0,1-2 0,0 3 0,-5 0 0,-5 1 0,9-6 0,-17 6 0,4-4 0,-17 5 0,-7 1 0,2 1 0,11-4 0,-6 5 0,12-7 0,-14 3 0,1-1 0,16-6 0,-8 6 0,16-4 0,-9-6 0,5 21 0,3-17 0,3 20 0,-2-13 0,-4 2 0,-7 0 0,-8 4 0,-8-1 0,-8 3 0,-5-1 0,-5 0 0,-1 0 0,1 0 0,2-4 0,5 2 0,4-5 0,2 2 0,4-2 0,1 0 0,8-15 0,-8 24 0,4-19 0,-8 23 0,4-12 0,1-2 0,6-2 0,-1 1 0,3 1-3392,-3 2 3392,-1 0 0,-2 3 0,-2-2 0,-2 2 0,-2-1 0,0-2 0,-1 2 3392,-3-2-3392,-2 2 0,-6 0 0,-2 4 0,-2-1 0,8-1 0,2-2 0,11-5 0,1 0 0,3-2 0,0 0 0,-2 2 0,-3 2 0,1-2 0,-11 5 0,-1-1 0,-11 4 0,-1-1 0,2-1 0,3 0 0,1-1 0,3-1 0,-2 0 0,2-3 0,-5 3 0,1 0 0,-4 2 0,3 0 0,2-4 0,3-1 0,1-3 0,1-1 0,0 4 0,1-3 0,-1 2 0,2-5 0,-4 5 0,1-1 0,-7 5 0,-2 2 0,-2 0 0,-1 2 0,-1 2 0,0 1-6892,-2-1-705,-9 3 3249,-11 3 965,-12 3 3383,-10 0 0,18-3 0,4-4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8:39:12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354 298 5868,'0'-3'235,"0"0"460,0 3-639,0-1-11,0-2-23,0-2 12,-4-6-23,1 2 0,-3-7-11,4 3 0,1-6 0,1 0-11,0-2 11,0 4-11,0 8-23,0 3-11,0 6 45,1 0 11,6 10 45,1 5-11,5 10-34,-1 3-11,-3-3-11,-2-3 11,-4-5 11,-1-1-11,-2-2-22,-6-1-12,-6-3 34,-6-6 0,-6-1 12,1-3-35,-1-12 46,2-5-23,3-14 0,4-5-12,4-2 1,6-1-34,2 4 1,3 9-1,0 9-22,0 9 44,13 12 34,3 9-11,13 8 0,-1 7 0,-2 4-33,-5-1 55,-6 2-22,-7-2 56,-5 9-56,-9-15-11,-8 2 0,-10-18 11,-7-5 11,-1-3 0,1-3-11,0-9 11,5-5 12,5-6-12,2-6-22,12 7 11,-1-5 0,8 3 0,2-2 0,10-5-23,5 5 12,11 6-11,12 9 33,-8 15 11,6 12-22,-12 10 12,-6 5-12,-3-2 11,-5 0-11,-6-5 33,-3-5-21,-3-5-12,-3-5 0,-5-6 22,-8-1-11,-4-10 0,-6-9 12,3-9-23,2-8 33,3 1 12,5-5-34,7 12-11,1-4-11,5 10 11,0-2 0,8-1 0,3 0-22,8 6 11,5 6 11,-3 6 22,13 8 23,-8 8-23,5 8 1,-13 8-23,-4 1 0,-5 0 33,-5 0-10,-2-1-2312,-2-1 2256,-42-2-364,-3-11 419,-23-12-22,13-17 0,21-10 12,5-3-1,5-1-11,3-9-11,9 7 2195,3-4-2195,7 15 511,2 2-511,11 7 11,5-1 0,14 6 11,26 2 23,-14 3-23,14 1 0,-23 7 1,-7 6 21,-7 7 46,-6 8-12,-6 0-22,-4 14-11,-8-10-12,-6 5 12,-9-17-1,-6-5-33,-6-5 0,1-5 0,-3-3 0,3-2 0,2 0 0,3-5 0,4-8-11,0-24 0,11 6 11,1-10-22,8 16 10,2 6 12,5-1 0,9 2-11,8 1 0,27 4 11,-10 5 0,11 8 45,-18 18 33,-4 11-33,-4 15-11,-4 3-23,-7-2 11,-7-5-11,-3-8 1,-3-6-12,-3-8 0,-9-3 11,-7-7 22,-10-3 1,-12-3-23,10-11-11,-7-9 23,16-15-23,3-8 11,6-3-11,6 3 0,5 9 0,2 9-11,0 11 11,0 5-23,4 6 23,21-1 11,-1 2 1,15 3-1,-13 9-11,-5 9 33,-5 13 57,-6 7-45,-5 2-23,-4-2-11,-1-9 1,-11-10-12,-1-12 33,-12-6 1,2-15 11,-4-3-34,1-13-11,1-3 11,4-2-11,0-13-11,7 15 0,2-7-1,9 20-32,2 4-1,0 3 34,7 2-12,8 0 23,25 4 0,-5 5 23,11 15-1,-21 10 45,-6 15-33,-8 3-12,-7 3-11,-2-4 23,-2-7-12,-10-6-22,-4-10 0,-12-5-22,-19-7 11,8-4 11,-13-13 0,15-9-3403,2-16 3403,4-6 0,6-2 22,7 4-22,6 4-11,5 8-12,4 3 1,1 4 3380,1 1-3391,13 3 33,6 2-11,14 5-34,5 4 34,15 10 11,-16 12 67,5 13-67,-25 11-23,-8 5-21,-6 0-12,-4-7 56,0-11-23,-11-12 23,-1-10 45,-9-5-11,2-9-23,4-4-11,-1-6-23,3-6 12,5-4-11,0-8 22,6 0-23,1-4-10,1 3-1,16-2 12,-4 14 11,17 3 11,-10 15-12,11 5-10,-8 1 22,3 11-11,-9 7 11,-8 14 11,-2 8-11,-4 2 11,-2-3 0,0-6-22,0-10-11,-13-8-23,1-8 45,-15-4 0,4-9 0,-3-8 11,3-11-22,4-10 22,4-2-22,7 2 11,2 7-34,4 2 12,1 9-12,8 2 34,6 6-33,10 5 33,5 1 0,0 3 0,-2 8 22,-5 8 12,-6 12 11,-7 9-34,-5 2 11,-3 0-22,0-7 23,-8-9-1,-1-8 45,-8-10 45,-7-2-78,4-3-23,-1-4-22,6-7 0,4-10-12,2-10 12,5-5 0,2-1 11,2 5 0,0 11 0,0 9-11,0 8-34,0 2 45,2 1-11,4 0 11,2 1 11,4 0 11,-4 0-11,-2 0-11,-4 0 180,0 0-113,-2 3-67,0 1-45,0 4-280,0-2-280,0-1-403,-9-2 1008,-5-1 0,3-1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8:39:16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318 386 5924,'-11'3'426,"3"0"-225,8-3 483,0 0-673,0-10 0,0-7-11,0-9 0,0 0 90,0 8 78,0 8-67,0 6-123,0 4 44,4 7-22,1 1 0,5 10 0,-1 3 11,-4 9 12,-3 5-12,-2 5-11,-10 0-23,-2-6 1,-10-11 22,2-10-11,-1-8 11,-1-5 33,-3-13 12,-1-7 22,-4-19 90,4-7 67,3-7-89,7-1-46,8 3-55,4 9-12,4 7-22,18 2-11,6 14 0,18 2 0,2 13-12,-2 4 23,-1 8 0,-4 8 56,-9 14 0,-6 9-22,-12 6-34,-4 15-56,-10-16 0,-10 5 33,-11-25 1,-8-10 22,-6-7 34,2-4 55,1-3-10,2-4-79,8-5 0,0-25 0,15-1 11,1-20-11,12 8-23,9 3 23,8 7-22,12 12 22,8 14 0,28 5 11,-11 14-11,19 6 11,-23 8 1,-8 10 21,-7 2 57,-14 10-45,-10 5 45,-19 26-57,-14-24-21,-11 8-24,-10-38 1,2-10 11,-1-8 157,-1-13 0,4-11-23,1-17-111,8-11 10,10-7-10,9 1-12,6-14-34,10 25 12,7-3-34,11 29-3403,7 9 3415,8 5 33,4 6 11,3 10 0,2 9 0,-8 12 45,-10 6-56,-13 2 3392,-11-2-3436,-7-1-24,-15-6-10,-8-9-12,-17-9 34,-4-8 34,0-5 22,1-18 0,4-11 11,6-21 0,6-10 57,12 1 10,4 7-22,8 12-56,1 13-11,2 7 0,19 5-1,7 4-10,23 3 0,2 5 22,-1 4 22,-6 16 23,-10 7-12,-10 17-10,-12 2-1,-6-1-55,-18 5 10,-7-21-44,-13-2-23,-9-21-3324,-3-2 3414,-1-13 45,1-7 44,6-16-66,5-31 33,17 13-11,3-15-23,13 28-22,1 8 0,7 6-34,3 10-55,9 7 3481,16 12-3336,-10 13-11,8 13-1,-19 11-44,-7 4-33,-5-1 22,-9-3 11,-9-7-23,-25 2 1,2-15-1,-14 0 12,17-16-34,3-3 23,6-2 22,2-7-11,5-8-34,2-12 11,6-5 12,4-5-45,5 16-12,2 4 23,0 16 56,8 3 12,7 11 32,25 18-32,-9 0-1,6 11 22,-19-12-21,-7-3-12,-6 1 0,-2-3-12,-4-4 12,-13-7-22,-3-7-12,-13-4 12,0-6 11,-10-26 11,11 4 0,0-22 0,18 15-34,6 4 11,4 5-33,1 3 23,4 6-1,26 2 34,2 7-22,20 1 10,-10 5 12,-4 15 12,-7 11-12,-12 22-101,-8 9-235,-8 5-79,-3-4 135,0-10 236,-9-18 32,-11-16 46,-2-25 33,-6-14 68,10-21-1,3-6 23,4-7 11,3-21-157,4 28 11,3-4-22,1 39 0,0 8-56,6 6 23,2 1 33,12 1 0,0 0-11,2 10 44,-4 36-33,-8 8-145,-7 33-79,-16-15 0,-5-8 112,-6-17 112,4-19 0,6-16 11,3-9 34,1-16 134,3-29-78,2-7-23,4-21 12,11 16-34,3 7-45,9 13-11,1 13-11,1 12 11,2 7 11,3 7 34,1 5-12,0 8-10,-3 4-12,-5 5 34,-6 3-12,-6 7-10,-5 4-1,-4 3-22,-15-1-11,-16-5-45,-2-18 56,-6-5 0,19-28 0,3-11 33,9-18 23,1-13 23,6-1-34,12-18-1,-4 30-44,13 0 0,-5 34-11,2 5 11,4 4-11,0 1 11,2 0 78,0 34-22,-11 0-56,-2 35-33,-11-12-79,-2-5 67,-8-13 34,-3-27-23,-6-3 12,0-17 22,0 12 11,-1-19 11,1-5 12,1-45 11,9 14-23,2-12-11,7 33-11,0 11-22,1 8 0,7 6 22,2 2-34,14 3 68,-8 6-23,3 5 22,-10 9-10,-5 7 22,-1 4-45,-3 2 0,-3-4-34,-5-6 23,-1-8-56,-8-8 67,6-8 0,-4-13 11,5-11-11,0-11 0,4-5 0,2-6 0,3 16 0,1 1-11,0 20-23,6 4 23,4 3-23,6 2 23,8 1 11,1 7 34,4 12-12,-1 17 12,-5 12-12,-8 31-56,-8-24 34,-5 9-11,-5-52-11,-5-3-1,-7-17 23,-6 12 68,-4-20 88,-11-25-100,11-8-22,-3-17-34,15 22 11,8 6-11,2 8-22,3 8 11,0 5-45,16 3 22,-2 8 12,16 0 22,-6 17 22,-1 7 23,0 16-34,-8 5-11,-3 4-56,-7 3 22,-2-19-33,-3-3-34,0-21 34,0-3 67,0-9-11,3-8 11,2-15 0,5-3 22,2 1-10,-2 10 32,-2 10 24,-5 9-68,-2 3 0,-1 2-112,0 4-415,0 6-549,-8 5 1076,-9 7 0,5-10 0,-3-2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8:39:24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7 243 5947,'-3'8'716,"0"-1"-570,3-7-12,0 0 23,0 2 23,0-1 2318,0 1-2419,0 0 44,0-2-90,3 1 1,-1-1 56,2 0-23,0 0-22,0 0 11,0 0-56,1 0 0,-2 0 0,2 0 0,0 0 11,1 0-22,1 0 11,1 0-12,0 0 12,2 0 0,-1 0 12,0 0-1,-2 0 23,0 0-23,-1 0-11,2 0 0,1 0 0,0 0 23,7 0-12,-7 0 45,7 0 45,-11 0 11,1 0 22,-3 0-67,-1 0 68,1 0-34,-1 0-34,1 0 0,0 0-22,1 0 78,-1 0 123,0 0-100,0 0 56,2-1-79,-1 1 45,0-2-44,0 2-102,-3 0 23,1-1-23,-2-1 561,0 1-337,1 0-246,1 1 57,0 0-57,1 0 22,-2 0-67,3 0 68,-1 0-46,2-2 46,1 1 89,1-1-56,2-1 0,-3 3 0,1-1-23,-3 1 46,1 0-79,-2 0 0,-1 0 89,0 0-89,2 0 90,2 0-34,0 0-56,0 0 56,-3 0 0,-1 0 33,1 0 169,-3 0-224,3 0-1,-1 0 1,1 0-34,0 0 0,0 0 33,1 0-33,-2 0 68,2 0-68,-2 0 0,4 0 0,-1-1 0,2-1 67,-1 0-34,1 1-33,-2 1 34,-2 0 0,-2 0 22,1 0 45,0 0 0,1 0-56,1 0-12,0 0-33,2 0 79,-2 0-46,0 0 46,0 0-12,0 0-22,0 0-12,-1 0-33,0 0 0,-3 0 0,3 0 34,-2 0-34,2 0 0,-2 0 78,3 0-78,-1 0-33,0 0 66,0-1-66,3-1 66,1-1-66,7 0 66,0 0-33,2 0 79,0 2-1,-7 0-78,0 1-45,-7 0 45,1 0 0,-1 0 45,1 0-90,0 0 90,0 0-45,-1 0 0,1 0 0,-1 0 0,1 0 0,2 0-45,0 0 90,1 0-90,2 0 90,2-2-90,0 2 45,4-1 45,-4 1-11,0 0-68,-4 0 68,-2 0-68,-1 0 68,1 0-34,0 0 33,2 0-33,-2 0 0,0 0 45,-2 0-11,1 0-34,-2 0 0,1 0-34,0-2 34,3 2 0,0-3-45,10 3 90,-5-1-45,7 1 34,-7 0-34,-3 0 0,-3 0 33,-2 0-33,-1 0-33,2 0 66,2 0-66,2 0 33,-1 0 0,-1 0 33,2 0 12,-4 0-90,2 0 90,-3 0-90,1 0 12,-2 0 33,4-2 0,1 1 0,4-1 33,3 1-66,0 1 66,2 0-33,-5 0 0,-1 0 0,-2-1 45,-1 0-45,-1 0 34,0 1-34,-2 0 0,-1 0 0,1 0 0,-1 0-34,1 0 34,3 0-45,-1 0 45,5-1-33,-2 0-46,2 0 158,-3 1-46,-1 0-33,-3 0 79,-1 0-158,-1 0 79,2 0 0,-2 0 0,3 0 45,-3 0-11,2 0-68,-3 0 34,3 0-45,-1 0 45,1 0 0,0 0 0,5 0 0,-1 0 0,4 0 0,-1 0 45,-2 0-90,0 0 45,-2 0 0,1 0 45,1 0-45,0 0-112,-1 0 224,2 0-224,-4 0 224,2 0-190,0 0 44,-3 0 34,2 0 0,-2 0 0,-1 0 0,2 0 0,1 0 0,4 0-3358,3 1 3358,2 2 0,-1-1-34,-1 3 225,-2-4-191,-4 3 0,-1-4 0,-4 2 3235,1-2-3235,-1 0 33,0 1-33,1-1-33,1 2 33,0-1 0,4-1 33,-3 1 12,-2-1-45,2 0-45,-5 2 12,3-2 33,0 3 0,2-2 0,3 1 0,0 0 0,2-1 33,0 0-33,-2 0 0,-1 0 0,-3 1 0,0-1 0,-1 0 0,2-1 0,-2 0 0,0 0 0,0 0-33,5 1-1,-1 0 68,7 2-1,-2-1-33,-2 1 0,-1 0-33,-2-3 66,-2 1-33,0-1 0,-4 0 0,2 0 0,-1 0 0,0 0 45,1 0-45,-1 0-45,1 0 45,0 0 0,2 0 0,0 0-33,3 0 66,1 0-33,3 2 0,-1-2 0,1 1 0,0 1 0,0-2 0,0 1 0,-2-1 0,-4 2 0,1-2 0,-2 3 0,2-3 0,-1 1 0,-1-1 0,1 0 0,0 0 0,0 0 0,3 0-33,0 0-46,2 0 158,-1 0-46,-3 0 12,-1 1-45,-3 0 0,0 0-45,2-1 90,-1 0-45,-1 0 0,-2 0 34,1 0-34,1 0 45,-1 0-90,1 0 45,-3 0-34,1 0 68,1 0-113,4 0 12,3 0-11,4 0 78,3 0 112,2 0-112,-2 0 0,0 0 0,-6 0 0,-2 0 0,-3 0 0,-3 0 112,1 0-67,-3 0-45,3 0 33,0 0 12,1 0-45,0 0 0,-2 0 45,1 0-135,-3 0 135,3 0-123,1 0 33,6 0 45,1 0-34,5 0-44,-3 0 156,-1 0 1,-3 0-79,-2 0 0,-3 0-45,0 0 45,-1 0 78,0 0-78,0 0 45,1 0-123,-1 0 201,2 0-213,-2 0 90,3 0 0,1 0 0,5 0-33,2 0 66,2 0-66,0 0 33,-1 0-79,0 0 79,0 0 202,-3 0-202,1 0 0,-3 0 89,-4 0-89,2-1-44,-3 0-1,3-1 45,2 0-45,1-1 45,4 2 0,-2-1 0,0 2 90,-5 0-90,-2 0 0,-4 0 123,1 0-123,-1 0-79,3-1 79,1 1 0,2-2 124,5 1-124,-3 1 0,0-3 79,-2 2-79,-3-1 0,3 1 44,1-1-122,3 1 112,2-2-113,2 0 202,11 0-123,-8 0 45,4 0-45,-13 2 90,-4-1-90,-3 1-45,0 1 45,-1-2 0,0 2 45,1 0-45,6-1 33,0 1-33,7-3 135,-5 3-135,-1-1 0,-3 1-90,-3 0 90,0 0 90,3-3-90,0 1-90,6-2 180,0 1-57,3 0 12,-1 0 0,1 1-45,-6 1 123,-1 1-123,-4 0 0,-1 0 56,-1-1-112,-3 1 112,3-2-11,-3 2 0,3 0-45,-3 0 0,3 0 0,-1 0 0,3-1-146,4-2 146,6 0 0,8-3 0,1 2 56,2-1-112,-4 0 157,-6 3-101,-6-1 0,-4 3 0,-2 0 0,0 0 0,2 0 0,1 0 45,1 0-135,2 0 225,2 0-135,-4 0-45,-1 0 45,-4 0 0,-1 0 0,1 0 0,2 0 0,0 0 0,10 0 45,-5 0-1,7 0-44,-10 0 45,-1 0-45,-3 0 56,1 0-157,0 0 101,4-1 0,2-1 0,15-2 0,-5 2 101,8-2-56,-8 3-45,-6-1 0,-2 1 45,-6 1-90,-1-2 90,-2 2-90,3-1 90,2-1-45,5 1 45,11-3-45,-7 0 0,4 1 100,-12 2-100,-3 1 45,-4 0-45,0 0 0,-1 0 0,2 0 90,0 0 55,2 0-145,1-1 136,2 1-136,1-3 145,0 3-89,1-3 90,-2 3-146,0-2 157,-3 2-113,1 0-44,2 0 157,2 0-56,6-1 157,5-2-158,6-1 282,6-2-270,12-3-112,-13 6 101,1-4-101,-21 7 56,-2-2-56,-3 2 0,5-1 0,1-2 56,8 0-56,5-1 112,19-2-112,-11 3 56,8-3 0,-23 3 0,-6 2-56,-5-1 112,-5 2-392,0 0 280,0 0 224,1 0-224,4 0 0,-2 0 0,4 0-224,-2 0 224,0 0 280,-1 0-280,-1 0-168,-2 0 168,0 0-112,-2 0 112,1 0 0,3 0 56,4 0 112,5-1-168,7-1 0,3 0 112,14 0-112,-11-1 0,5 3 44,-16-1-44,0-1 168,-1 2-168,11-3 112,-7 3 12,5-2-124,-13 1 56,-4 0-56,-4 1 0,1 0 0,4-1 0,5 0-56,8-1 168,7 0-56,4-1 11,3 0-67,-7 2 0,-6-1 168,-8 2-112,-8 0-56,-2 0 0,0 0 0,1-1-56,5-1-112,20-1 280,-2 1-112,13-1 112,-13 0-112,-5 0 68,-9 1 44,-3 1-112,-5 1 123,-4 0-123,3 0-67,2 0 11,3 0 56,3 0 235,-3 0-179,-1 0-56,-2 0-56,-3 0 56,0 0 112,5 0-112,0 0 123,7 0-67,-2 0-56,2 0 0,0 0 246,5 0-190,-11 0 12,4 0-68,-11 0 0,0 0 56,0 0 0,-1 0 12,-1 0-12,1 0-6466,-3 0-1904,3 0 8314,-1 0 0,-1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8:39:28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4479 1 5969,'-7'4'358,"1"0"-201,6-4 2790,0 0-2801,-2 0 10,1 0 551,-2 0-483,1 0 2689,2 0-2454,-3 0-22,1 0-11,-1 0-112,0 0-202,-2 0 78,-1 2-190,-3 1 79,-2 0-1,-2 2-78,0 0 0,-1 1 67,1 0-67,0-1-33,1 0-1,1 0 68,3 0-68,-2 1 101,-8 5-67,1-13 0,-8 25-33,6-20 33,2 19 78,1-13-44,5-2-34,1-1 33,2-2 12,2 2 101,-9 1-101,2 2 78,-8 1 0,6 0-78,1-2 0,4-3-45,1-2 123,5 0-33,0-3-12,3 3 225,-4 0-303,1 1 78,-4 2 23,1 0-101,2-1 0,-1-1 0,2-3 179,0 2 56,-2 0-179,-1 0 124,-6 4-180,-5 0 44,-3 5 12,-6 1-10,2 1 144,1-3-145,0-1 11,9-2-56,-1-2 0,9-1 0,-1-2 45,0 3 11,-2-2-56,-1 2 45,-2 1-90,-1 0 90,-7 5-45,5-5-45,-4 4 45,10-4 0,-1-2 0,2 3 0,0-3 0,-1 2 101,0-1 0,2 0-57,1-2 113,1-1-157,3 0 101,-2-2-101,0 1 101,2 1-45,-2-2 0,0 2 89,-1 3 181,-8 2-326,3 1 56,-5-1-56,8-2 56,2-5-56,1 3 56,0-2 101,0 1-157,-1 1 112,-5 3-112,-2 2 0,-8 6 0,-2-1 56,-3 3 0,4-4-56,4-3 56,6-3-56,4-1 268,0 0 136,-9 4-404,2-1 56,-11 4-112,7-3 224,-2 2-101,7-5-67,2 1 112,1-3-112,4 0 56,0 0 180,-11 5-236,1 0 0,-9 1 0,4 1 56,2-3-112,1-1 112,3 1-56,3-4 0,-4 4 179,6-4-235,-6 5 112,4-3 0,-4 3-56,-1-2 0,-1 2 0,2-3 0,-3 3 0,9-3 0,-3-2 56,8-2 67,-1-1-67,-2 2 190,-1 0-190,-3 2 12,0 0-68,3 0 0,-4 0 112,8-3-112,-4 1 0,6-1 68,-2 0-68,0 3 123,-4-2-123,-6 4 56,-2 2-112,-5 1 112,-4 2 67,9-6-123,-2 2 0,10-7 0,1 5 0,-5 0 0,-4 4 0,-7 2-56,-17 8 56,14-6-67,-8 3-56,22-10 123,4-3 0,4-2 67,0-1-134,2 1 190,-15 8-56,2 1-67,-16 6 0,5-3 56,-1 1-56,6-4 0,5-3-56,7-4 56,3-2 0,-2 3 56,-15 9 11,-3 1-134,-17 10 11,5-3 56,1-1 123,5 0-123,10-6-246,6-4 369,1-5 0,5-1-123,-6 1 123,1 2-190,-7 5 67,-7 4 0,-7 1 67,-2 2-67,-1-3 56,3-3-56,-5 5-56,12-7 112,-6 2-56,14-3 0,-2-3 0,0 2 0,2-2 0,4 0-425,3-2 481,6-4-56,0 0 67,2-3-134,-4-9 134,-3 21-134,-11-12 67,-3 21-123,-7-6-1,-3-1 12,6 0 112,6-5-124,9-2 57,7-3 134,3-1-11,0 1 12,-5 4-136,-6-1 68,-7 7 0,-5 0 124,1-1-124,3 0-180,10-8 180,5-1 124,7-3-124,3 1 0,-2 2 0,-3 1 56,-4 2-56,-18 8 247,6-3-494,-10 5 191,15-9 56,4-2 0,3-2 56,2 1-56,0-2 56,-5 6-56,0-3 124,-7 6-57,0-4-134,1 3 67,-2-2 0,2 0-56,4 0 56,0-5 0,3 3 246,0-4-492,2 2 369,-5 0-123,4 0 0,-3 2 246,3-2-246,0 0 56,-1-2-56,0 3 0,0-3-246,-1 3 246,6-4 123,0 0-56,6-2-11,-1 2-56,-2-1 0,-1 2 0,-6 3 0,-17 6 123,3 0-302,-13 3 179,11-4 0,7-4-313,3-1 133,9-2 180,2-2 56,1-1-56,1 0 124,-4 1-57,-3 2 112,-1 1-179,-3-1 0,6 0-179,0-2 179,6-1 0,0-1 123,-2 2-123,1-1 56,-7 3 67,1 1-179,-5 1 56,3-2 0,1 1-123,5-4-123,2 0 178,3-1 136,1 0-1021,-1 0 482,2 2-168,-2-1-3013,2 7-1917,0 10 2835,-1 10 347,-8 7 2387,-13 1 0,8-16 0,-4-7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8:43:4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5:50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6103,'0'5'583,"0"-1"-326,0-4-111,0 30 112,0-22 11,0 23-56,0-31 44,0 0-290,0-4 33,0-4 22,0-7-22,0-4-33,4-4-1,13-2 0,8 3 12,15 0-56,-1 8-1,2 5 34,-8 5 23,-5 4 22,-10 4 45,-3 7 0,-10 8 11,0 4-12,-5 4 24,0-6-24,0 0-21,-3-5-1,-8-7 1,-8-2-68,-23-5-11,10-2 33,-7-6 1,21-6 0,3-11 33,10 1-11,0 0 0,5 6-23,9 2-33,9 3-44,14 4 44,4 3 22,-3 4 23,-5 0 11,-8 2 11,-7 8 34,-5 9 33,-6 9-44,-2 4-12,0 0-22,-9-6 0,-7-3 0,-10-10-33,-16-6 33,11-2 33,-6-12 1,15-4-34,6-12 0,3-3 22,8-6-22,3 4-11,2 1 0,9 2-56,27 4 22,0 9 34,16 4-1,-19 8 12,-8 0 12,-7 4 100,-5 7-23,-6 4-10,-4 9-46,-1-2 12,-2 2-23,0-1-10,-7-6-1,-8-2-11,-9-9 0,-6-2-45,1-4-101,-1 0 113,11-7 22,5-2 11,9-10 0,5-1-12,0-3-21,0 4-12,5 1-33,5 10 10,8 2 80,14 6-12,-4 8 33,0 3 1,-11 5-34,-10 0 22,-1-3 1,-4 1 21,-2 2-10,0-2-34,-5 2-56,-30-4 56,6-5-22,-22-3 22,18-4-12,9-6 12,2-2-22,11-8 22,4 2 34,5-4-34,2 2 0,0-2-12,11-1 1,10 1-22,13 2-46,7 4 34,-5 5 45,-5 5-11,-9 2 67,-9 8 0,-5 5 0,-6 8-22,-2 4-12,0-4 1,0 1-12,0-7-11,-11-4 0,-1-7-11,-27-2-1,15-2-32,-10 0-12,21 0 22,3-10 34,7 0 11,1-11-11,2 1-11,0 5-11,0-2-79,18 9 11,-4 1 57,15 5 33,-11 2 0,-2 0 11,-4 0 11,-4 7 45,-3 2 57,-3 22-91,-2-7-10,-2 9 10,-8-17-10,-1-7-23,-6-5 0,1-4 0,1 0-12,2 0 1,-2-2 22,5-10-11,-1-2 0,6-6-11,3 0 0,2 3 0,0-3-34,0 4 11,2 4-66,8 5 88,-3 5 12,5 2 34,-7 0 11,0 8 0,-2 1-1,-1 8 1,-2 0 11,0 5-45,0-5 23,-7-1-23,-1-9-11,-5-5-22,-2-2-1,2 0-33,-2 0 45,-1 0-11,3-8-1,-1-13 23,7-2 0,1-6 0,6 9 0,0 2-11,0 3-22,6 2-1,7 8-11,13 1 34,3 4 11,3 0 0,-5 0 0,-5 10 11,-7 3 45,-2 10 0,-7 2 0,-2 0-11,-4 3-11,0-3-1,-2 4-33,-6-13-11,-5-1-45,-2-13-11,-5-2 44,4-4-10,-6-20 33,10 7 0,-2-12 11,11 18-11,1 6-22,2 3-23,0 2 0,0-2-257,0 0-293,0-3 595,0-2 0,0 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58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169 120 7706,'-31'17'873,"4"-3"-559,22-11 45,-1 0-12,5-2-11,-2 0 348,3-1-225,-3 0-459,2-7 0,0-5-11,1-9 11,3-3 0,2 2 0,1 3 0,2 6-67,-3 5-34,-1 4-78,-1 3 179,0 1 0,2 0 0,1 7 22,1 6 101,0 10-78,-2 6 157,-2 15-146,-1-11 89,-2 4-145,-6-20-33,-5-6 33,-2-6 45,-3-3 33,7-2-78,0 0 0,2-4-45,1-4 0,2-5 23,1-3-34,1 0 22,0 1-10,2-2-1,0 1-168,10-2 0,1 3 146,9 5-23,-3 5 90,-1 4 79,-2 10 10,-3 8-10,-2 14 44,-4 6-45,-2 1 46,-3 2-24,-4-17 113,-4 0-157,-5-15 56,-4-4-22,1-2 146,-1-2-136,0 0-100,1 0-33,-2-9-34,2-9 44,0-12-33,2-6-45,6-1 56,1 3-22,5 5 0,1 6-113,10-3 147,8 9-68,11-1 101,5 12-67,9 4 212,-11 9 1,4 7-146,-20 11 246,-2 4-77,-9 2 10,-1 0-156,-6-3 145,-8 0-79,-7-8-89,-9-2 0,0-8 0,0-4 23,4-4 77,-1-2-10,6 0 78,1 0-168,3 0-67,5-5-34,1-6-33,5-12-135,2-8 157,1-9-337,22-22 102,-1 18 11,21-4 67,-4 30 213,-2 11 56,1 6 67,-6 11 1,-4 7 178,-6 24-11,-10-3 12,-5 9 55,-14-10-156,-6-4-123,-12-1 167,-2-5-44,0-5-146,-7-4-45,10-8 45,-5-4 0,10-6-79,1-1 35,2-7-113,1-4 33,5-8 90,3-2-55,5-2-79,2-14 157,9 11-225,5-4 24,9 17 200,3 9-44,-3 2 56,-3 3 168,-5 1-67,-5 6 34,-4 2 212,-2 15-347,-4-6 33,-8 7-66,-4-9-12,-8-3 34,1-5-101,0-4 56,4-3 11,2-1-11,5 0 11,2 0-22,4 0-4964,2 0 5031,1-1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12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1468 48 5835,'0'-10'257,"0"3"-212,0 7 11,0 0-22,0-6-12,0 2 12,0-4 10,0 2 24,0 3 21,0 0 2556,0 2 6856,-2 1-9702,1 0 55,-2 1 90,0 3 56,-3 4 0,-1 3 56,-5 3-56,1 3 0,-5 1 0,4 0 45,-2 0-90,3-2 45,1-1-56,1-2 11,3 1 45,-5 2 101,3-2-101,-1 2 0,1-5 0,2 2 0,0 0 0,-2 1 146,1 0-191,0 0 45,1 0 0,-1-2 0,1 1 146,0 1-146,1-5 0,0 3-45,2-5 45,-1 3-56,0 1 112,-2 2-56,2 1 45,-3 0-45,1-3 0,0 5 56,1-6-112,1 3 112,1-3 44,-1 0 1,0 1-45,-2 6-56,0-4 45,1 5-45,0-8 101,2-1-45,-3 0-56,4-1 101,-2-1-101,3 0 56,-2-3-56,3 2 145,-3-1-89,0 6 113,0-1-169,-2 3-56,1-4 56,-1 2 56,-1 0 0,-1 4 0,1-3 101,1-1-157,1-4 0,1-1 56,0 1 280,-2 3-224,2 0-112,-3 2 100,0 0-100,0-1 0,-1-1 348,2 5-348,2-5 112,-1 3-56,2-4-56,-1-1 0,-2 2 56,-1 5-56,1-4 0,-2 5 291,3-8-291,0 2 68,1-2-12,-1 2 179,0-1-67,-1 7-168,-1-5 235,0 8-291,-1-6 235,0 2-302,0 1 493,0-1-314,2 2-56,-3 2-180,5-5 180,-5 3-56,5-6 292,-3 1-236,1 0 0,0 1 0,-1 1 191,0 5-191,0-4 56,-1 3 11,2-7-11,0 1 190,0-2-190,-1 3-56,2-2 0,0 0 68,-1 0-136,2 0 192,-1-1-57,0 3-134,1-4 257,0 2-190,1-7 370,0 1-303,0 0 0,-1 0 57,0 2-124,0-1 0,1 1 0,1-3 0,1 0 56,0 1-56,-2-2 134,2 3-134,-3 0 56,1 1 79,1 0-79,-2-1-56,2 1-56,0 0 56,1 1 0,-1-1 123,0 1-123,-1-2 0,-2 2 190,1 0-190,-2 0-67,1 2 67,0 1 0,-1 12 67,1-4-67,-2 8 0,3-9 0,-2-1 0,2-2 0,0-1 56,0-1-56,-2 7 0,2-6 0,0 6 0,0-7 0,1 0 135,-2-2-135,2-1-68,-2 0 68,2 2 124,-1-3-124,1 2 0,1-3-56,-1-1 179,2 2-123,-3-2 0,1 1 67,-3 3-134,1-1 67,-2 3 0,3-2 0,0-3 67,0 2-11,-1-2-56,3 1 0,-2-2 0,1 0-56,-1-1 179,1-2-56,0 2-11,1-1 12,-2 3-68,2-2 0,-4 2 67,2-1 1,-3 3-68,2 0 56,-3 5 11,3-4 0,-2 4-134,3-6 134,-1 3 0,-1-1-11,0-1-56,1 0 0,-1 2-123,3-4 246,-2 4-55,2-6-1,-1 2-67,0 0 67,-2 2-67,1 1 56,-1 2 78,-1-2-66,0 5-68,0-5 0,1 3 56,1-6 78,1 2-67,0 0 191,-3 7-258,3-4 56,-3 4 11,1-7 0,2 0-67,-2-2 0,2 0 0,1 0-134,0-2 268,0 2-134,-1-1 0,0 3 0,0 2 0,-1-1 68,1 1-1,0-4-11,0-1-56,0 1 0,0 0 0,0 1 67,-3 5-67,2-2 0,-2 2-123,3-6 123,0 0 191,1-2-191,1 2 0,-1-2 0,1 4 0,-2-3 67,-1 4-67,0-1 0,0 0 190,1-2-190,-1 0 0,2-2 0,-2 2 0,1-2 67,1 1 1,-1-1-12,1-1 78,1 1-134,-2 0 67,1-2-134,0 0 134,0-1 0,1 0-67,0-1 0,1 1 124,-2 3-57,-1 3 0,0 3 0,-3 3-67,1-2 56,-1 0 80,1-4-136,-1 2 0,3-1 0,-5 8 0,3-5 0,-2 5 0,0-5 0,1 1 0,0 0 0,0 0 0,1-2 0,0 0 0,1-2 0,-1 8 0,-1-5 0,0 9 0,1-10 0,-1 1 0,2 1 0,-1-1 0,1 4 0,-2-3 0,3 2 0,-6 4 0,5-4 0,-5 3 0,6-6 0,-2-2 0,4 0 0,-2-2-136,1 3 272,-2 2-136,0-1 0,1 0 0,0-4 0,2-3 0,-3 1 0,3-1 0,-2 0 0,0 5 0,-1 0 0,0 4 0,1-5 0,0 1 0,-1-1 0,1-2 0,0 3 0,0-1 0,-1 4 0,0-1 0,-2 5 0,3-2 0,-3 3 0,1-1 0,-1 2 0,0-3 0,1 0 0,-1-3 0,1 6 0,0-3 0,1 3 0,-1-4 0,2-4 0,-2-2 0,2-2 0,1-2 0,1-2 0,1 2 0,-1 3 0,0 0 0,0 5 0,0-3 0,0-1 0,0 1 0,-1-2 0,1 2 0,-2 0 0,-1 1 0,3-1 0,-1-2 0,2-1 0,0 0 0,0-4 0,0 2 0,0-4 0,0 1 0,0 1 0,0-1 0,0 3 0,0-1 0,-1 2 0,-1 2 0,1 1 0,-1-3 0,-1 10 0,0-6 0,-2 10 0,1-7 0,2 0 0,0-3 0,2-2 0,0-3 0,0-1 0,0-1 0,0 1 0,0 0 0,0 2 0,0-2 0,0 1 0,0-2 0,0 0 0,0-1 0,0 0 0,0 0 0,0 1 0,0 1 0,0 4 0,-1 1 0,-1 1 0,-1 0 0,0-2 0,1-1 0,1-2 0,1-1 0,-1 7 0,0-4 0,0 3-136,1-4-121,0-5-1558,0 0-8016,-2-2 3997,2-5 4131,-1-6 224,3-8 594,2-3 325,-1 3 560,0 6 0,-3 8 0,0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22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1 110 6014,'0'6'358,"0"-1"-347,0-5-22,0 0 11,0 4 34,0-3 111,0 2 79,1-3-201,1 0 2173,0 0-2196,-1 3 11,-1 1 23,0 3 22,0 1 11,0-2 0,0-1-22,0-2 302,0-2-235,0-6-89,0-6 55,1-9-11,4-5-11,3-1-33,2 5-23,0 1 0,1 7-23,2 3 23,4 4 0,2 0 0,4 5 45,10-1 0,-7 14 11,4 5 78,-12 16-78,-5 6 1,-4 3 22,-4 1-35,-4-3 113,-1-6-34,-7-3 1,-5-10-24,-9-4-55,-4-9-34,0-4 236,-12-9-202,9-7 44,-8-10 79,15-4 34,7 1-202,6 3-79,6-13-44,2 11 11,7-12 0,5 13-123,12 3 145,3 6 1,1 7 89,-3 5 11,2 3-11,-8 7 22,-1 4 113,-10 9-46,-5 1 169,-2 3-135,-1-1-112,-3-2-3403,-4-7 3392,-3-6-156,-6-6 55,4-3 101,-2 0 45,1-3-45,4-7-90,1-5 3448,5-7-3425,1 1 67,2-4-33,5 1-46,5-1-44,22-3 22,-4 11 101,10 2 0,-14 13 45,-4 2-11,-1 5 55,-4 7 1,-3 10 291,-4 21-281,-5-11 12,-2 10-33,-6-21 78,-4-4-157,-7-5 67,-3-3 90,-5-5-123,-1-2 123,2-2-57,-9 0-77,14-2-23,-2-4-168,13-4 45,4-5-34,2-3 101,1-6 0,5 0-102,7 0-54,4 4-46,12 7 247,-10 6-12,4 5 23,-11 6 68,-2 7-24,-3 5 80,-2 7 21,-4 1 102,-3 5-247,-5-9 23,-3 0-12,-5-11 45,1-5-56,1-1-247,-3-3 247,7 0 11,-2 0-11,7-3-67,0-6-79,4-6 79,-1-10-34,2-2-179,9-3 23,4 5 77,8 5 46,0 10 156,4 5 1,-7 12 78,2 3-90,-8 8 78,-4 5 68,-3 1 0,-4 0-56,-1-1-12,-15 5-10,-2-10-79,-12 1-101,3-12-22,4-4-34,0-2 157,3-1 0,1-4-11,2-5-34,1-7-22,5-14-45,4 8 22,3-6-67,7 10-90,11 0-33,11 0-190,25 0 425,-15 7 45,5 2 11,-27 8 45,-8 1 79,-3 5-68,-3 5 11,0 7-11,0 4-44,-7 1-23,-4-4 0,-10-4-34,-13-6 34,9-4-11,-6-4 11,14-7-45,3-5-11,1-7-1232,4-8-180,4 6 1468,2-9 0,3 19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16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0 245 7167,'0'4'964,"0"0"1502,0-4-2242,3 0-12,-1 0-10,2 0 67,1 0 44,-2 0-133,3 0-79,1 0 112,2 0 0,1 0 33,2 0 124,-4 0-101,2-1 22,-3-1-123,1 1 123,-1-2-44,0 3-79,0-2-67,1 0 67,0-1-78,3 0-23,0 1 0,1-2 45,1 0 34,-1-1-101,-1 3 22,0-1 90,-2 2-79,1-1 34,0 0-45,1 1 12,2-2 78,-1 2-124,2-2 146,9-3-100,-3 2 45,7-3-35,-5 1-44,0 1 33,-1 0 90,-3 1-33,-4 0 44,0 0-89,-6 0-1,3 0-33,-3 1 34,2 0 190,1 0-44,3 0-91,-1 2 259,4-2-147,-3 2 202,14-7-77,-7 1-169,9-2 179,-8 2-124,0 1 136,-2 2-169,0 0-123,-1 1 650,5-2-516,-6 1-66,1-1 67,-8 2-124,0 2 0,-3-1 0,2 1 1,1 1 178,10-5-235,0 3 56,4-4 449,-4 4-516,-3-1 639,1 1-315,-2 0-312,0 0 705,4-1-638,-4 1-79,3-1-56,-6 1-56,-2 0 56,-1 1 380,0 0 13,-3 1-393,1 0 67,-2 0 258,2 0-67,-4-1-258,2 1 0,-3-2 0,0 2 190,1 0-56,-2 0 383,2 0-517,-2 0 0,0 0 0,1 0 0,0 0 0,2-1 0,-2 1 0,4-1 0,0-1 0,3 2 0,0-1 0,0-1 0,0 2 0,-3-1 0,-1 1 0,-2 0 0,1 0 0,-1 0 0,4 0 0,12 0 0,-3 0 0,9 0 0,-9 0 0,1 0 0,-2 0 0,-1 0 0,-4 0 0,2 0 0,-4 0 0,3 0 0,0 0 0,1 0 0,2 0 0,-4 0 0,-1 0 0,-3-1 0,-3 0 0,-1 0 0,1 1 0,4 0 0,1 0 0,5 0 0,-1 0 0,4 0 0,0 0 0,2 0 0,-3 0 0,2 0 0,-6 0 0,-2 0 0,-6 0 0,0 0 0,-2 0 0,3 0 0,2 0 0,3-1 0,3 1 0,4-2 0,0 2 0,6-1 0,-8 1 0,3-3 0,-9 3 0,3-1 0,-1 1 0,3 0 0,-1 0 0,6 0 0,-6 0 0,1 0 0,-8 0 0,1 0 0,-3 0 0,2 0 0,1 0 0,18 0 0,0 0 0,17 0 0,-8 0 0,-4 0 0,-5 0 0,-7 0 0,-4 0 0,-1 0 0,-4 0 0,1 0 0,-2 0 0,0 0 0,2 0 0,-1 0 0,-3 0 0,1 0 0,-2 0 0,1 0 0,-3 0 0,-1 0 0,2 0 0,1 0 0,3 0 0,2 0 0,2 0 0,-1 0 0,-1 0 0,2 0 0,-5 0 0,1 0 0,-1 0 0,1 0 0,2 0 0,3 0 0,1 0 0,7 0 0,-5 0 0,2 0 0,-6 0 0,-4 0 0,0 0 0,-4 0 0,1 0 0,-1 0 0,1 0 0,7 0 0,-2 0 0,7 0 0,-4 0 0,2 0 0,-2 0 0,0 0 0,-3 0 0,2 0 0,-4 0 0,4 0 0,-3 0 0,5 0 0,1 0 0,12 0 0,-8 0 0,5 0 0,-12 0 0,-4 0 0,-3 0 0,-1 0 0,-2 0 0,0 0 0,2 0 0,2 0 0,3 0 0,5 0 0,2 0 0,2 0 0,0 0 0,-2 0 0,-4 0 0,-2 0 0,-4 0 0,1 0 0,4 0 0,-2 0 0,3 0 0,-3 0 0,-2 0 0,4 0 0,-1 0 0,2 0 0,2 0 0,2 0 0,22 0 0,-6 0 0,17 0 0,-14 0 0,-3-2 0,-8 2 0,-8-1 0,-6 1 0,-4 0 0,-3 0 0,0 0 0,0 0 0,2 0 0,1 0 0,-1 0 0,-1 0 0,0 0 0,-3 0 0,2 0 0,-1 0 0,3 0 0,3 0 0,1 0 0,4 0 0,0 0 0,2 0 0,5 0 0,-6 0 0,5 0 0,-8 0 0,3 0 0,1 0 0,6 1 0,0 2 0,4 1 0,1 2 0,8-2 0,-11 2 0,3-3 0,-15 1 0,0-1 0,-2-2 0,2 2 0,1-2 0,-1 2 0,4 0 0,2 1 0,-6-1 0,2 0 0,-11-1 0,-2-2 0,1 2 0,-1-2 0,4 0 0,4 4 0,-1-1 0,6 5 0,-3-3 0,3 1 0,-1-3 0,-1 1 0,-3-1 0,-2-1 0,-1 0 0,0-1 0,0 1 0,1 0 0,-2 0 0,2 1 0,1 0 0,0 0 0,1 0 0,-1-2 0,-1 2 0,2-3 0,1 3 0,5-2 0,4 2 0,6 0 0,2-1 0,-2 1 0,0-1 0,-1 2 0,-8-4 0,-2 4 0,-9-4 0,-4 2 0,2-2 0,-1 0 0,0 0 0,0 0 0,-1 0 0,2 0 0,-3 1 0,1 0-9831,-1 1 1049,3-1 7494,3-1 224,3-2 357,1-4 192,-2-3-45,-1-1 560,0-2 0,-5 7 0,2-1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20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2916 4099 12524,'-5'0'1087,"0"0"-740,-1-4-146,1 2 113,-2-5-12,-1 3 69,0-3-80,-1-1-22,-1-1-79,1-1-190,1 3 314,-2 0-269,1 3-1,-1-1 248,-1 0-505,-2-3 213,2 2 45,0-3 168,4 3-135,-1-1 135,2 1 11,-2 2-45,2-1-33,1 1-56,0 0 55,2 2-10,-1-1 145,0 0 437,0 0 68,-1-1-292,2 1 347,-3-2-493,2 2-167,0-2-57,1 3-11,0-1 67,0 0 235,-1 0-43,3 0-69,-2 1 191,1-2-247,-2-1 192,-1 0 256,-5-3-179,2 0-256,-1 0 54,3 0-111,1 2-12,-2-2 68,-1 0-68,-1 0 1,-1 1 403,2 0 44,-2-1-369,4 3-77,-1-2-192,4 5 0,0-1 0,0-1 0,-2-1 0,0 0 0,-6-3 0,0 1 0,-4-2 0,3 2 0,-2 0 0,0 0 0,-1 0 0,1 0 0,2-2 0,1 4 0,-3-3 0,4 4 0,0-2 0,1 1 0,1 0 0,-2-2 0,1 1 0,0-1 0,-3-1 0,3 3 0,-1-3 0,2 4 0,0-2 0,0 1 0,0-2 0,2 1 0,-1-1 0,-3 0 0,-1 1 0,0-1 0,0 1 0,3 0 0,1-1 0,1 3 0,-1-2 0,2 3 0,1-1 0,-3 0 0,1 0 0,-4-2 0,3-1 0,-2 1 0,3-1 0,-2 1 0,3-2 0,-1 1 0,0-2 0,-6-2 0,2-1 0,-5-1 0,5 4 0,-2-1 0,1-1 0,0 1 0,0-1 0,-1-1 0,5 3 0,-2 0 0,6 5 0,0 1 0,0-1 0,1 1 0,-1-1 0,0 1 0,1 0 0,-1 1 0,3-1 0,-1 1 0,0 0 0,-1 0 0,0-1 0,-1 1 0,0-1 0,0-1 0,-1-1 0,1 0 0,-3-2 0,0-3 0,-5-1 0,0-3 0,-1-2 0,1 3 0,1 2 0,-2-1 0,5 6 0,-2-4 0,3 4 0,1-3 0,-2-1 0,-3-4 0,-2 1 0,-1-3 0,-2 0 0,4 1 0,-3 1 0,4 2 0,1 3 0,0 0 0,-2 0 0,3 1 0,-3-1 0,5 2 0,1-2 0,-1 0 0,1 0 0,-2-1 0,-1 2 0,-1-2 0,-2 0 0,0-2 0,-5-6 0,5 5 0,-3-4 0,6 10 0,1-3 0,0 4 0,3 0 0,-2 0 0,2-1 0,-2 0 0,-1-6 0,-2 3 0,0-3 0,1 4 0,2 2 0,1-1 0,1 2 0,-1-3 0,-4-4 0,2 1 0,-3 0 0,4 3 0,1 3 0,0 0 0,2-1 0,0 1 0,0 1 0,0-1 0,-3-6 0,-1 3 0,-2-6 0,1 3 0,0 1 0,1 0 0,-1-3 0,-2 1 0,-4-8 0,4 8 0,-3-5 0,7 10 0,1-2 0,-1 3 0,1-4 0,-1 4 0,0-3 0,1 2 0,-1-1 0,1 1 0,0-1 0,-1 2 0,3 0 0,-3 1 0,1 0 0,0-4 0,0 2 0,-3-9 0,1 4 0,-3-4 0,3 4 0,-2 1 0,1-2 0,0 3 0,1-2 0,-2-3 0,2 4 0,-2-3 0,2 5 0,1 2 0,1-1 0,1 1 0,1 1 0,0 0 0,-2 0 0,-1-6 0,-1 0 0,-2-5 0,3 4 0,-2 0 0,2 0 0,0 0 0,-1 3 0,3-1 0,-2 3 0,-2-8 0,1 4 0,-2-6 0,3 4 0,0 2 0,1-1 0,0 4 0,2 2 0,-1-1 0,0 3 0,0-2 0,-1 1 0,2-1 0,-2-1 0,4 2 0,-2 2 0,1-1 0,-1 2 0,0-3 0,0 0 0,0-3 0,-3 0 0,0-2 0,-4-2 0,2 0 0,-3-2 0,2 2 0,-3-2 0,4 5 0,-2-2 0,5 7 0,1-2 0,-2-1 0,0-1 0,-2-2 0,-2 0 0,1 0 0,-3-3 0,4 4 0,-2-1 0,6 4 0,-1 2 0,-1-2 0,1 1 0,-3-3 0,-4-5 0,2 3 0,-4-5 0,8 7 0,-1 1 0,2 2 0,0 0 0,0 2 0,2 1 0,0 0 0,-4-3 0,1 0 0,-1-3 0,-1 2 0,2-2 0,-2 1 0,-1 0 0,4 0 0,-4-1 0,4 2 0,-3-3 0,3 5 0,-2-3 0,2 0 0,-4-1 0,1-1 0,-1 3 0,-1-2 0,2-1 0,2 2 0,0-2 0,0 3 0,-1-1 0,-2 0 0,3 0 0,-3-2 0,0 0 0,2 2 0,-1 1 0,4 4 0,0 0 0,1-1 0,0 0 0,2-1 0,-5-3 0,2 1 0,-2-3 0,3 4 0,-1-1 0,0 2 0,-2-2 0,3 0 0,-5-4 0,2 2 0,-2-3 0,0 2 0,2 3 0,1-1 0,1 1 0,-1 2 0,-1-4 0,1 1 0,-4-4 0,4 1 0,-3 0 0,2 1 0,1 1 0,-1 3 0,3-1 0,-3 2 0,1-1 0,0 0 0,1-3 0,1 0 0,-2-2 0,2 4 0,-3 0 0,3 0 0,-2 2 0,1 0 0,-3-5 0,2 2 0,-1-5 0,2 3 0,-1-1 0,-1 1 0,-1 0 0,3 2 0,-1 0 0,2-9 0,0 19 0,1-16 0,-1 20 0,2-12 0,-1 0 0,-1 0 0,1-1 0,-2 2 0,2-1 0,-1 2 0,2 1 0,0 1 0,0 1 0,-1-1 0,2-1 0,-3 2 0,3-3 0,-1 4 0,1-5 0,0 3 0,-3-2 0,2 0 0,-3-1 0,2-2 0,-2-2 0,-2-3 0,-1-4 0,-1 1 0,2 0 0,0 2 0,-2-5 0,3 6 0,-1-3 0,4 7 0,1 0 0,1-1 0,-1-1 0,-1-3 0,-4-7 0,2 3 0,0-3 0,2 7 0,2 2 0,0 1 0,-1 0 0,-1 1 0,-1-3 0,0-1 0,-4-9 0,3 3 0,-4-4 0,5 7 0,0 2 0,0 1 0,0 1 0,0 0 0,-2-4 0,2 6 0,0-7 0,0 10 0,1-2 0,-1 0 0,0 2 0,-2-2 0,2 2 0,0 0 0,2 3 0,1 1 0,-2 1 0,2 0 0,-2 0 0,1 1 0,1 0 0,-2 1 0,2-1 0,-1 1 0,-1-3 0,-1-1 0,1 0 0,0-1 0,0 1 0,0-1 0,-1-1 0,2 0 0,-4-3 0,3 3 0,-2 0 0,2 4 0,0 2-3277,1 1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6:39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44 194 7896,'-22'22'1087,"4"-4"-6389,16-18 5873,2 0 939,-1-9-1432,1-2 804,2-11-859,6 2-23,3-1-12,5 5 3371,0 2-3449,1 4-55,-1 3-79,2 3 89,-1 3 57,2 1 78,-2 5 22,-3 9 113,-4 24-79,-6-3 0,-2 12 0,-2-19 33,-6-4 57,-4-7-45,-4-6 111,-3-5-166,3-4-46,0-2 0,-3-6 0,5-3 0,0-8 0,7-1 0,4-2-46,1 0 35,0 2 0,4-1-45,6 2-67,4 1-191,6 4 57,2 4 178,2 4 46,-2 3 33,-2 1 11,-6 0 45,-3 4-11,-6 6 67,-3 4-45,-2 7-22,0-1 89,-18 6-33,4-9 0,-15-1 100,9-11-178,3-3-12,-1-2 202,-2-10-213,3-5-22,3-12 0,8-4-23,5 1 45,1 0-23,4 3-44,5 3-46,9 4-111,5 6-145,16 6 290,-9 4 57,6 3 22,-16 3 56,-6 6 0,-3 4 45,-6 5 11,-2 1 33,-6 7-66,-5-7 55,-6 4 125,-5-10-80,-4-1 67,-1-2 157,2-2-223,2-4-393,2-2 134,7-3 79,1-12-33,9-5-12,-1-12 45,2 1 0,2 5-22,4 4-12,2 8-44,7 4 22,16 1-45,-3 4 22,10 1 35,-10 3 21,-6 2 23,-2 11 67,-7 6 34,-5 15 22,-7 19-33,-10-13-79,-4 8 112,-7-26-67,-1-6-56,1-8 157,2-4 11,-1-3-45,2-1-44,0 0 11,-2-13-79,6-5-22,1-12-34,7-3 33,4 2-21,1 4-68,1 4 90,2 9-303,9 3 146,0 6 90,8 3 78,-1 2 0,0 5 0,-1 6 56,-3 6 33,-6 7-3335,-5 0 3347,-2 0 44,-2-1-55,0-5 135,-3-5-91,-6-5-33,-6-5-12,-6-2 3494,-1-1-3415,-2 0-123,4-4-45,3-3-112,3-6-12,3-15 80,6 3 21,1-12-33,4 7-134,2 1 44,6 1-90,5 10-32,6 3 21,9 9 258,-5 2 45,4 4 45,-10 7-45,-4 1-56,-1 7-235,-6-3-1099,1-3 1334,-4 5 0,-1-9 0,-2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6:57:40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355 368 7862,'-4'0'931,"0"0"-607,3 0-189,1-3 10,0-5 1,0-4-90,0-3 78,0-2-78,0 4-44,0 0-1,0 3-11,0-1 0,4 1 22,1-1-22,6 1 0,-1 0 11,-1 3-11,-1 1-11,-3 3 11,-2 2-112,-2 1 112,-1 5 112,0 3-67,0 6-45,0 1 0,0 2 78,0-1 1,0 0 10,0-2 46,0 0-79,0-2 57,0-4-35,-4-1-56,0-4 68,-3-1 123,-1-2-45,0 0-11,-1 0 11,-1-2-135,2-5 202,1-4-33,2-5 0,0-3-79,2-2 236,2-13-236,-1 7 191,2-5-46,2 11-88,3 4-45,4 1-79,3 5-56,1 4-247,8 3 146,-3 3 101,10 1-45,-5 0 45,3 9 146,0 4-124,-1 11 169,-4 3-191,-3 2 146,-6-1-34,-4 10-112,-5-11 257,-2 5-134,-1-15 90,-3-1-11,-6-4 67,-4-2-179,-7-5 11,0-2-101,-5-2-225,-15-12 57,8-4 0,-10-11 168,18-1 0,6 0 67,4 3-67,6 1 135,2 8-135,4-5-68,1 6 1,1-6 34,1 3 33,9 1-101,2-1-67,10 6-56,-2 2 134,2 5-257,-1 3 78,6 2 269,-8 8 0,5 4 101,-12 6-45,-1 2 179,-6-1-212,-2 1 178,-3-4 34,0 2 12,-7-4-46,-6 0 35,-9-4-45,-8-4-191,0-3-34,-2-2 213,-8-4-145,10-7-34,-5-3 0,12-9 224,3-2-179,0-2 179,4-1-79,2 2 46,4 4-68,6 2-123,1 5-45,3-2-112,5-6 90,11 1-90,9-2 90,10 7-202,4 7-33,-4 3 268,-2 4-134,-5 1-124,-4 7 292,-4 4-33,-2 16 33,-9-3 235,0 8 102,-9-6-80,-6 2-66,-8 0 145,-8 0-11,-11-2-202,1-6 180,-1-6-57,-7-5-246,12-6 45,-1 0 33,12-3 393,0-4-281,4-1 91,-1-5-281,8 1-46,3-1 46,1-3-145,2 1 10,0-4-10,0-3 55,9 0-55,1 1-46,11 2-190,2 9 135,2 2-57,0 5-44,-2 0 201,-1 5-11,-5 5 124,-4 7 33,-7 8 224,-3 3-191,-3 5 158,0 0-113,-7 0 169,-6-2-169,-8-5 516,-4-3-471,-1-5-22,1-7-56,-3-2-45,3-7-45,-3 0-179,-7-2-157,9-5 303,-5-4 78,14-8 34,0-4 10,4-2 1,1-7-45,7 9-89,0-4-203,5 9 247,2-2-190,9-2 123,10-1-79,14 0 79,8 5-78,3 3-292,1 8-22,-8 2 179,3 11 403,-18 2-78,1 8 34,-18 1 55,-3-2 303,-4 1-32,0-1-36,-5 0 640,-16 1-628,-1-6-246,-11-1 111,8-7-201,0-3 0,2 0-33,0-1 33,2 0 0,3 0 0,2-1-258,2-4 135,7 2-225,2-3 12,5 6-45,0-3 124,0 1-46,5-8 0,9 2-201,8-3 101,6 7 381,-4 1-180,-4 3 0,-7 0 157,-2 3 90,-5 4-12,-3 4 248,0 5 10,-3 1 79,0 4-12,-5-5 1,-4 3-79,-6-9-89,-3-3-191,1-2 145,1-3-111,3-1-101,-1-1-124,4-3 191,-2-6-78,5-3 156,1-9-190,3 4 34,2 0-124,1 3 112,0 6 23,0-2-101,9-1 0,2 5-112,8-2-11,-4 7 179,-2 1 112,-2 0 0,-2 5 0,0 2-23,1 6 23,-4 1 191,0 1-102,-4-4 202,-1-2-22,-1-6 930,0-2-1199,-1-12-190,-5-2 190,-4-11 190,-3 0-78,1-2-33,3-1-46,2 1-33,4 3 0,2 3-67,1 5 67,0 5-190,0 2 33,0 2-134,4 2 100,4 0 23,5 2-23,5 1 90,0 1 101,3 4-100,-2 4 335,7 17-202,-10-3-33,1 8 0,-10-8 68,-4-2-35,-2 1 304,-1 2-147,0-6-78,0 0 0,0-10 0,-1-1 45,-4-5-11,0 0-23,-4-1-123,1 0-78,0 0-79,-1-1 157,3-4 112,-5-11-112,6-3 0,-1-7-79,4 4-33,2-2 112,0 1-33,2-4-1,1 10-78,3 1-123,2 11-23,4 3 113,1 0 78,5 1 33,1 0-23,2 1-77,-1 0 100,3 12-100,-6-2 134,-2 11 0,-8-5 201,-5 3 125,-1 0-214,-1 2-34,0-3 1,0-4 66,-1-1-111,-4-8 44,0 2-33,-8-5-45,6 0-78,-7-2 33,8 0-179,-2 0 0,2-2-1,0-4 225,-1-4-67,3-7-67,0 5 134,3-1-34,1 10-302,0 2-4437,-1 1 2319,-1 6 2454,0 1 0,1 0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594C9-B639-244A-927C-3A40E14EC640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29063-52F0-624B-90E3-DB44884A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0A23D-6B4F-F549-B6C4-1448543F34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41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thing is used in computer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0A23D-6B4F-F549-B6C4-1448543F34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46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roblox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0A23D-6B4F-F549-B6C4-1448543F34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here has ridden on </a:t>
            </a:r>
            <a:r>
              <a:rPr lang="en-US" dirty="0" err="1"/>
              <a:t>muni</a:t>
            </a:r>
            <a:r>
              <a:rPr lang="en-US" dirty="0"/>
              <a:t> in the city?</a:t>
            </a:r>
          </a:p>
          <a:p>
            <a:r>
              <a:rPr lang="en-US" dirty="0"/>
              <a:t>So this is the </a:t>
            </a:r>
            <a:r>
              <a:rPr lang="en-US" dirty="0" err="1"/>
              <a:t>muni</a:t>
            </a:r>
            <a:r>
              <a:rPr lang="en-US" dirty="0"/>
              <a:t> metro map. Well, I've got two of them. What I want to know is,</a:t>
            </a:r>
          </a:p>
          <a:p>
            <a:r>
              <a:rPr lang="en-US" dirty="0"/>
              <a:t>What's the difference between these two maps?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 is a map, but it doesn't represent all the features. No </a:t>
            </a:r>
            <a:r>
              <a:rPr lang="en-US" dirty="0" err="1"/>
              <a:t>hwys</a:t>
            </a:r>
            <a:r>
              <a:rPr lang="en-US" dirty="0"/>
              <a:t>, no streets, no parks/green areas, no distances btw the stations.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what is on the L map?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the relevant things: what are the lines, and what are the stops? Where can you transfer?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1C81A-AB6D-EE45-9106-57109E2324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83B7-25A3-A1E1-DF75-F87CC5C1B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16769-D151-68CD-D5F1-358305A0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8B41E-BC2B-A13C-92CA-53263F3E1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D1F7-E5B4-A6C7-723F-C2B0273B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FA1FD-EDAC-B1F1-14A0-8DE6D52D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7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41CE-4F86-4023-9AAC-7DC3DDAD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DD72D-CF7E-A5B9-21EA-03CA26432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08DF8-42BF-5ED0-F81D-04EF51C8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73857-3F15-84D0-C50D-0428F2D2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2C18-A5A8-0DE5-7570-6A4A4115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6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B2D374-A274-A478-B364-DA96FD885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7CDE8-A7C8-7341-3CD5-7FEEC568F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83CDB-F27C-65C4-C45E-308D5B27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01E94-1A2C-EE36-6730-EA677FC6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252B4-AF10-9119-1D6B-5F92D580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AAA4-0D73-5A93-2E17-6BE5F1FA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8787-38A0-0F08-6A83-1898208A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09A8C-FD1D-08A6-CA09-9FB03A56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1379C-8C74-D6AC-DC85-F6DA38AA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F84FD-0EDF-4082-29C3-5565E1B3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4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8302-94ED-5A0B-6C57-5ED6AD45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2C737-A658-027E-441C-7A95110C9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ED7F3-79CF-8E3A-D4A0-B8713193D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E14D7-8454-E872-A08B-0A24D5C0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3109F-AC67-C4CC-58D7-703DA73B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9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0D7F-CF49-60DA-7328-63C6DC69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720D-6C03-864E-E9F0-367A42422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30D68-6155-BF0E-11EC-3738555B3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D90E5-1D30-2E33-7985-D8281BA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B063-B102-B66E-F36A-5746A6E3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B9C04-4954-3A9D-C3D3-34E8FBA8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29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2629-B5DC-37C6-ED94-8E104ACD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8ABC7-0136-880E-71D3-84DCD327B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6244D-154F-7AAD-772C-3B6306E04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03937-EBD0-0334-FAC9-B65B3CA17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DF9EF-07A9-B604-A2CE-1FC181D1E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0AA5A-28F0-3C2F-FCDC-C08C3AE0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CB611-E00D-EF4C-B3DA-2B2436DD0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DD4FA-A6B5-E87C-17DF-7B15435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2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7C76-0793-E540-3146-0565FDAB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1F1B0-A3C0-F601-4090-C775A4239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4196B-547C-A566-5B9E-6F97E1E0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43A50-02E3-CBC9-6AEB-FC934203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0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538772-D65D-3BAD-8666-F98972ED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D414A-FF12-381F-3BF3-B5F9CA26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F969-FE6B-7EC6-B22B-CD9837A9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F478-AF79-2976-9619-E7D1B678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A31F-AB50-319F-07DB-BCB197631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3D064-0523-3E85-F002-AD70BB5C7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1C1FA-56A4-2C65-B838-480C67FF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2F412-461E-D6C4-0D52-FB56458E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B010A-C332-9702-52A3-C60739D6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8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95B7-181C-1C56-FF43-6C2AD9DD7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4111AB-4199-87D9-1356-249D39628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63250-B6AE-14CE-DB5C-412F782B0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0791F-B4F0-54D6-D693-872C1FE6A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891EE-6FFF-19A1-2569-839DF9AB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D95A6-A668-F871-CEE8-F523CE3D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5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CBE13-9564-A8B2-5C93-4ED19915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D59D0-0F0E-1BBD-851B-EFE9B6BAD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53A40-40E0-99C2-819A-70967781D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5EC61B-8F6D-0B41-BEB8-043A11CC6D37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57F16-3DC3-029B-1BF9-2AC92CA48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089FC-3B59-618D-CDD3-2BEE2BDE0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8DDABA-5C2E-B047-A4A8-A68EE8FE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1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7.xml"/><Relationship Id="rId18" Type="http://schemas.openxmlformats.org/officeDocument/2006/relationships/image" Target="../media/image110.png"/><Relationship Id="rId26" Type="http://schemas.openxmlformats.org/officeDocument/2006/relationships/image" Target="../media/image150.png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8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customXml" Target="../ink/ink2.xml"/><Relationship Id="rId16" Type="http://schemas.openxmlformats.org/officeDocument/2006/relationships/image" Target="../media/image100.png"/><Relationship Id="rId20" Type="http://schemas.openxmlformats.org/officeDocument/2006/relationships/image" Target="../media/image121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6.xml"/><Relationship Id="rId24" Type="http://schemas.openxmlformats.org/officeDocument/2006/relationships/image" Target="../media/image140.png"/><Relationship Id="rId32" Type="http://schemas.openxmlformats.org/officeDocument/2006/relationships/image" Target="../media/image180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60.png"/><Relationship Id="rId10" Type="http://schemas.openxmlformats.org/officeDocument/2006/relationships/image" Target="../media/image70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40.png"/><Relationship Id="rId9" Type="http://schemas.openxmlformats.org/officeDocument/2006/relationships/customXml" Target="../ink/ink5.xml"/><Relationship Id="rId14" Type="http://schemas.openxmlformats.org/officeDocument/2006/relationships/image" Target="../media/image90.png"/><Relationship Id="rId22" Type="http://schemas.openxmlformats.org/officeDocument/2006/relationships/image" Target="../media/image13.png"/><Relationship Id="rId27" Type="http://schemas.openxmlformats.org/officeDocument/2006/relationships/customXml" Target="../ink/ink14.xml"/><Relationship Id="rId30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427D-FE0F-2DE5-F330-D0E123237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BB0E6-4BFF-63EC-46CF-4B52EA9E3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374</a:t>
            </a:r>
          </a:p>
        </p:txBody>
      </p:sp>
    </p:spTree>
    <p:extLst>
      <p:ext uri="{BB962C8B-B14F-4D97-AF65-F5344CB8AC3E}">
        <p14:creationId xmlns:p14="http://schemas.microsoft.com/office/powerpoint/2010/main" val="202495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14170-B6C8-0BE4-321B-AFA7DEC5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4937-9FEE-8651-AAA6-38DD02E5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Fixed-size</a:t>
            </a:r>
          </a:p>
          <a:p>
            <a:r>
              <a:rPr lang="en-US" dirty="0"/>
              <a:t>Elements located by index/address</a:t>
            </a:r>
          </a:p>
          <a:p>
            <a:r>
              <a:rPr lang="en-US" i="1" dirty="0"/>
              <a:t>Typically</a:t>
            </a:r>
            <a:r>
              <a:rPr lang="en-US" dirty="0"/>
              <a:t> lives all together in memory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Dynamic arrays allow for automatic re-sizing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5DD3A-BC34-BDD6-5C1D-A08590C0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0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D381-7846-E853-C557-F180C1DC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B0EA7-20D4-C1CD-91CA-A74CE76EA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732DD-2552-447D-E8F0-55F1633D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 descr="Creating Arrays in Your Programs - Dev.java">
            <a:extLst>
              <a:ext uri="{FF2B5EF4-FFF2-40B4-BE49-F238E27FC236}">
                <a16:creationId xmlns:a16="http://schemas.microsoft.com/office/drawing/2014/main" id="{71EE0758-873C-AFA9-AFA6-62976AE1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1587"/>
            <a:ext cx="12192000" cy="508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20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1237-EA55-64D0-CD91-98B0A8B9D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B03E-88FF-D6E0-AB28-CD595DBC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6E7F7-8ABB-CDE3-E594-0A4504D5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C757E-C4AF-6760-CD27-C93E74D3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12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5B8D40A-F0D1-C920-E02B-1E2B4B24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027906"/>
            <a:ext cx="74930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41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068A8-DF86-8F09-6317-904BD43D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8D56-E0B7-9E06-4C21-E1894D6E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CC71A-F74F-C72E-CB16-AD7628FC4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A08F2-94EB-92A2-30F5-EA361986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13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31B560E-060A-84E7-328E-40CB7733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0"/>
            <a:ext cx="5372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1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1BA9-929F-BE29-9CFE-9E881F1D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4D47-267C-E099-0945-F17C527C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ACEC6-9CAB-FA3D-0BF9-56D469154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2FCEC-07E8-9B52-64F2-F7C6E074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14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446A5A9-0718-1A22-D05A-39F6BB041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0"/>
            <a:ext cx="5289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82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E24D-C9B2-4263-EE61-B52333F4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685D2-C67B-C72F-093B-5E695D819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– O(n)</a:t>
            </a:r>
          </a:p>
          <a:p>
            <a:r>
              <a:rPr lang="en-US" dirty="0"/>
              <a:t>Access/Lookup – O(1)</a:t>
            </a:r>
          </a:p>
          <a:p>
            <a:r>
              <a:rPr lang="en-US" dirty="0"/>
              <a:t>Delete – O(n)</a:t>
            </a:r>
          </a:p>
          <a:p>
            <a:r>
              <a:rPr lang="en-US" dirty="0"/>
              <a:t>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F74F8-67CB-D005-8C88-C03A455C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E751-5CE2-3EAC-7F7B-18A7D071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491BF-1D77-13DF-B461-BBC4D69CC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7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4A69-ED01-D5DF-B2F1-B8959F10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69471-EEFC-F6DB-9B5D-43580F767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contiguous in memory</a:t>
            </a:r>
          </a:p>
          <a:p>
            <a:r>
              <a:rPr lang="en-US" dirty="0"/>
              <a:t>Joined by </a:t>
            </a:r>
            <a:r>
              <a:rPr lang="en-US" i="1" dirty="0"/>
              <a:t>pointers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169AE-3943-91C1-B3EB-6D41364D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17</a:t>
            </a:fld>
            <a:endParaRPr lang="en-US"/>
          </a:p>
        </p:txBody>
      </p:sp>
      <p:pic>
        <p:nvPicPr>
          <p:cNvPr id="11266" name="Picture 2" descr="Linked List vs Array - GeeksforGeeks">
            <a:extLst>
              <a:ext uri="{FF2B5EF4-FFF2-40B4-BE49-F238E27FC236}">
                <a16:creationId xmlns:a16="http://schemas.microsoft.com/office/drawing/2014/main" id="{2BE8E93B-05AF-06E2-D5EC-BC8B6759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406462"/>
            <a:ext cx="103124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16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64FF-49A5-AC0A-B25B-3D316128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Structures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DEBBA-FA5D-9B4B-1433-17AD9E17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18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C0EA1B9-3708-6635-8522-8EE02060E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75" y="2099256"/>
            <a:ext cx="7877425" cy="7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A6A2612-AAAC-0C55-B85C-C3A9E88D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" y="2936703"/>
            <a:ext cx="5227482" cy="37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20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7B078-1D4A-F131-2D73-7C7B44461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6743-CFC4-C532-7FFD-6BE88EF6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Structures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52169-779C-488C-0951-75669AEE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19</a:t>
            </a:fld>
            <a:endParaRPr lang="en-US"/>
          </a:p>
        </p:txBody>
      </p:sp>
      <p:pic>
        <p:nvPicPr>
          <p:cNvPr id="14338" name="Picture 2" descr="A Beginners Overview of Linked Lists in Python">
            <a:extLst>
              <a:ext uri="{FF2B5EF4-FFF2-40B4-BE49-F238E27FC236}">
                <a16:creationId xmlns:a16="http://schemas.microsoft.com/office/drawing/2014/main" id="{84C29515-20E1-18AF-55B9-FA662593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4907E7-37BA-C504-57B0-0D3CAB549D34}"/>
                  </a:ext>
                </a:extLst>
              </p14:cNvPr>
              <p14:cNvContentPartPr/>
              <p14:nvPr/>
            </p14:nvContentPartPr>
            <p14:xfrm>
              <a:off x="9091080" y="2777040"/>
              <a:ext cx="989280" cy="271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4907E7-37BA-C504-57B0-0D3CAB549D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4880" y="2760840"/>
                <a:ext cx="1021680" cy="3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65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289C-2B62-A29F-8B8F-5CC09CB0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doing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7E67A-F07F-C2D2-4248-7408BBE9B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28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13F8-9A23-C690-B2C1-82AF965F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Structure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A0E20-08B8-EF5B-9529-F576A02E9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B901F-6479-295F-CAB0-5F596E57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20</a:t>
            </a:fld>
            <a:endParaRPr lang="en-US"/>
          </a:p>
        </p:txBody>
      </p:sp>
      <p:pic>
        <p:nvPicPr>
          <p:cNvPr id="15362" name="Picture 2" descr="Data Structure : Doubly Linked List - Codeforwin">
            <a:extLst>
              <a:ext uri="{FF2B5EF4-FFF2-40B4-BE49-F238E27FC236}">
                <a16:creationId xmlns:a16="http://schemas.microsoft.com/office/drawing/2014/main" id="{6B84D182-4A77-A0F5-DB18-ACF3D9B5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215" y="2170906"/>
            <a:ext cx="9439570" cy="36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9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8FB4-9FB6-4F5C-3D6E-8418C271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7DB8-3E5F-46AA-FA25-F1FC1B13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– O(n)</a:t>
            </a:r>
          </a:p>
          <a:p>
            <a:r>
              <a:rPr lang="en-US" dirty="0"/>
              <a:t>Access – O(n)</a:t>
            </a:r>
          </a:p>
          <a:p>
            <a:r>
              <a:rPr lang="en-US" dirty="0"/>
              <a:t>Insert – O(n)</a:t>
            </a:r>
          </a:p>
          <a:p>
            <a:pPr lvl="1"/>
            <a:r>
              <a:rPr lang="en-US" dirty="0"/>
              <a:t>At beginning: O(1)</a:t>
            </a:r>
          </a:p>
          <a:p>
            <a:pPr lvl="1"/>
            <a:r>
              <a:rPr lang="en-US" dirty="0"/>
              <a:t>At end (if "tail"): O(1)</a:t>
            </a:r>
          </a:p>
          <a:p>
            <a:r>
              <a:rPr lang="en-US" dirty="0"/>
              <a:t>Delete – O(n)</a:t>
            </a:r>
          </a:p>
          <a:p>
            <a:pPr lvl="1"/>
            <a:r>
              <a:rPr lang="en-US" dirty="0"/>
              <a:t>At beginning: O(1)</a:t>
            </a:r>
          </a:p>
          <a:p>
            <a:pPr lvl="1"/>
            <a:r>
              <a:rPr lang="en-US" dirty="0"/>
              <a:t>At end if tail &amp; doubly linked: O(1)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695D1-DD10-7D34-5FD6-144C8EAE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AAA0-180C-1A52-D155-3D39507D2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79" y="623367"/>
            <a:ext cx="10515600" cy="1137353"/>
          </a:xfrm>
        </p:spPr>
        <p:txBody>
          <a:bodyPr/>
          <a:lstStyle/>
          <a:p>
            <a:r>
              <a:rPr lang="en-US" dirty="0"/>
              <a:t>Stacks &amp; Queues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A3A2A-D95E-8428-8A58-4650FE148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FCA91-EEA8-260D-2FDF-6691E0E6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 descr="A dummy's guide to Linked Lists: Part 1 | by Jonathan Seow | CodeX | Medium">
            <a:extLst>
              <a:ext uri="{FF2B5EF4-FFF2-40B4-BE49-F238E27FC236}">
                <a16:creationId xmlns:a16="http://schemas.microsoft.com/office/drawing/2014/main" id="{1F3446B7-E365-8889-B2D0-025FFAD2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90" y="2204829"/>
            <a:ext cx="6599777" cy="33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579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8E77FE-DE65-FA3B-D92B-C5CC1AE1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&amp; Queues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25058-CFD7-D5C5-949E-44A7190A3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Store data in a particular order </a:t>
            </a:r>
          </a:p>
          <a:p>
            <a:pPr lvl="1"/>
            <a:r>
              <a:rPr lang="en-US" dirty="0"/>
              <a:t>Retrieval depends on insertion order</a:t>
            </a:r>
          </a:p>
          <a:p>
            <a:pPr lvl="1"/>
            <a:endParaRPr lang="en-US" dirty="0"/>
          </a:p>
          <a:p>
            <a:r>
              <a:rPr lang="en-US" dirty="0"/>
              <a:t>FIFO vs LIFO </a:t>
            </a:r>
          </a:p>
          <a:p>
            <a:pPr lvl="1"/>
            <a:r>
              <a:rPr lang="en-US" dirty="0"/>
              <a:t>F=First</a:t>
            </a:r>
          </a:p>
          <a:p>
            <a:pPr lvl="1"/>
            <a:r>
              <a:rPr lang="en-US" dirty="0"/>
              <a:t>L=Last</a:t>
            </a:r>
          </a:p>
          <a:p>
            <a:pPr lvl="1"/>
            <a:r>
              <a:rPr lang="en-US" dirty="0"/>
              <a:t>I=In</a:t>
            </a:r>
          </a:p>
          <a:p>
            <a:pPr lvl="1"/>
            <a:r>
              <a:rPr lang="en-US" dirty="0"/>
              <a:t>O=Out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9C286-2500-5A69-6AA4-1EDD3CA2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6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807E-93ED-9795-4102-C0C3BA63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B286-3376-5443-EC3B-E02C15FC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1329B-A290-473E-FFCC-A9F258C6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24</a:t>
            </a:fld>
            <a:endParaRPr lang="en-US"/>
          </a:p>
        </p:txBody>
      </p:sp>
      <p:pic>
        <p:nvPicPr>
          <p:cNvPr id="17410" name="Picture 2" descr="Stack Data Structure and Implementation in Python, Java and C/C++">
            <a:extLst>
              <a:ext uri="{FF2B5EF4-FFF2-40B4-BE49-F238E27FC236}">
                <a16:creationId xmlns:a16="http://schemas.microsoft.com/office/drawing/2014/main" id="{C9750988-B250-FFF9-656D-DC5E4C00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368300"/>
            <a:ext cx="103378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24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5072-A2CA-2DCD-4648-3DE54960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28F1A-D420-B86A-584A-91B30B7B7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FBF68-E5BA-F13C-688F-747B141A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 descr="Learn how different queue configurations affect wait times.">
            <a:extLst>
              <a:ext uri="{FF2B5EF4-FFF2-40B4-BE49-F238E27FC236}">
                <a16:creationId xmlns:a16="http://schemas.microsoft.com/office/drawing/2014/main" id="{496960B0-ED87-E2D5-8356-5FF12D6A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1" y="365125"/>
            <a:ext cx="30353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Introduction and Array Implementation of Queue - GeeksforGeeks">
            <a:extLst>
              <a:ext uri="{FF2B5EF4-FFF2-40B4-BE49-F238E27FC236}">
                <a16:creationId xmlns:a16="http://schemas.microsoft.com/office/drawing/2014/main" id="{71D5D3D4-64BD-769F-568C-3AA8B5F4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26" y="2514967"/>
            <a:ext cx="9114582" cy="323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633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7E88-C6C3-9758-BCC7-19577A3E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E7F4B-4AFC-2878-9C0E-10E150AC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C79D-111F-6D3F-22E5-D0DCB08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6.2 Queuing Disciplines — Computer Networks: A Systems Approach Version  6.2-dev documentation">
            <a:extLst>
              <a:ext uri="{FF2B5EF4-FFF2-40B4-BE49-F238E27FC236}">
                <a16:creationId xmlns:a16="http://schemas.microsoft.com/office/drawing/2014/main" id="{452507AD-B229-CC04-4A69-7D123061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0"/>
            <a:ext cx="726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04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AEFA-3633-EA3E-52C3-ED88C45C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0B47-C764-7373-D2C0-4B7658BB5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5BC3D-10A2-5FC3-A0D2-9D898033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27</a:t>
            </a:fld>
            <a:endParaRPr lang="en-US"/>
          </a:p>
        </p:txBody>
      </p:sp>
      <p:pic>
        <p:nvPicPr>
          <p:cNvPr id="21506" name="Picture 2" descr="Queues | Documentation - Roblox Creator Hub">
            <a:extLst>
              <a:ext uri="{FF2B5EF4-FFF2-40B4-BE49-F238E27FC236}">
                <a16:creationId xmlns:a16="http://schemas.microsoft.com/office/drawing/2014/main" id="{957D1F45-9FDB-15CE-1FC9-F48038D9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12192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62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E3B0-3D92-6EB6-49C4-8F498CDF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9295B-EDC1-6B28-E04B-74C595955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 (insert) – O(1)</a:t>
            </a:r>
          </a:p>
          <a:p>
            <a:r>
              <a:rPr lang="en-US" dirty="0"/>
              <a:t>Pop (delete) – O(1)</a:t>
            </a:r>
          </a:p>
          <a:p>
            <a:r>
              <a:rPr lang="en-US" dirty="0"/>
              <a:t>Access (top only, peek) – O(1)</a:t>
            </a:r>
          </a:p>
          <a:p>
            <a:endParaRPr lang="en-US" dirty="0"/>
          </a:p>
          <a:p>
            <a:r>
              <a:rPr lang="en-US" dirty="0"/>
              <a:t>"Not allowed":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991D-7776-8CCA-B86D-D8A1A74C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5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C078-CA65-0B3C-6112-CF83400B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1F787-FBD8-9399-3AB9-21C423A78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Enqueue (insert) – O(1)</a:t>
            </a:r>
          </a:p>
          <a:p>
            <a:r>
              <a:rPr lang="en-US" dirty="0"/>
              <a:t>Dequeue (delete) – O(1)</a:t>
            </a:r>
          </a:p>
          <a:p>
            <a:r>
              <a:rPr lang="en-US" dirty="0"/>
              <a:t>Double-ended also an option (deque)</a:t>
            </a:r>
          </a:p>
          <a:p>
            <a:endParaRPr lang="en-US" dirty="0"/>
          </a:p>
          <a:p>
            <a:r>
              <a:rPr lang="en-US" dirty="0"/>
              <a:t>Same "not </a:t>
            </a:r>
            <a:r>
              <a:rPr lang="en-US" dirty="0" err="1"/>
              <a:t>allowed"s</a:t>
            </a:r>
            <a:r>
              <a:rPr lang="en-US" dirty="0"/>
              <a:t> as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5E5D5-FF3F-DEA3-17CA-0533CCC9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4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3CA5-74CF-4769-CB17-E7220F88C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doing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3A48-CD07-5A94-2CC3-B47AFB6E8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can't do algorithms without data.</a:t>
            </a:r>
          </a:p>
          <a:p>
            <a:r>
              <a:rPr lang="en-US" dirty="0"/>
              <a:t>Different kinds of data requires different formats.</a:t>
            </a:r>
          </a:p>
        </p:txBody>
      </p:sp>
      <p:pic>
        <p:nvPicPr>
          <p:cNvPr id="4" name="Picture 2" descr="Data and analytics: Too difficult to understand?">
            <a:extLst>
              <a:ext uri="{FF2B5EF4-FFF2-40B4-BE49-F238E27FC236}">
                <a16:creationId xmlns:a16="http://schemas.microsoft.com/office/drawing/2014/main" id="{A832FAC1-99D4-1C5E-D80E-8E31E646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2" y="3649293"/>
            <a:ext cx="5686816" cy="32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87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1BB5-7B36-8491-AEE3-99EF6107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85AA-5A9B-D262-1994-1887E6433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2B30-5F47-6833-C408-0476986F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30</a:t>
            </a:fld>
            <a:endParaRPr lang="en-US"/>
          </a:p>
        </p:txBody>
      </p:sp>
      <p:pic>
        <p:nvPicPr>
          <p:cNvPr id="36866" name="Picture 2" descr="Priority Queue data structure | SESV Tutorial">
            <a:extLst>
              <a:ext uri="{FF2B5EF4-FFF2-40B4-BE49-F238E27FC236}">
                <a16:creationId xmlns:a16="http://schemas.microsoft.com/office/drawing/2014/main" id="{91424E50-474B-0050-4FCF-EF51B0D7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5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3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0514-6176-3A3B-FA0D-CF217F57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Hashing/Dictionaries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16AE7-88CF-6005-39DF-F3F9B4FFB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2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98B5-AAD9-A936-AF04-2423F1DE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175A9-AA95-5552-9713-4CE962D4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633AE-8559-D3A9-2F20-0297EED6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Hashing Algorithms. The functions that empower and protect… | by SHREYANSH  SAXENA | Nybles | Medium">
            <a:extLst>
              <a:ext uri="{FF2B5EF4-FFF2-40B4-BE49-F238E27FC236}">
                <a16:creationId xmlns:a16="http://schemas.microsoft.com/office/drawing/2014/main" id="{3EC0BFF8-FA23-7423-F207-7ED78FF4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97" y="1495165"/>
            <a:ext cx="7710006" cy="38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98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DE96-C452-C735-4955-E15795C0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95DEC-F70C-3320-80EB-E49DD429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hash</a:t>
            </a:r>
            <a:r>
              <a:rPr lang="en-US" dirty="0"/>
              <a:t> is a function that maps keys to an integer.</a:t>
            </a:r>
          </a:p>
          <a:p>
            <a:r>
              <a:rPr lang="en-US" dirty="0"/>
              <a:t>Used in dictionaries, etc. to help you find it</a:t>
            </a:r>
          </a:p>
          <a:p>
            <a:r>
              <a:rPr lang="en-US" dirty="0"/>
              <a:t> Also used for cryptography</a:t>
            </a:r>
          </a:p>
          <a:p>
            <a:endParaRPr lang="en-US" dirty="0"/>
          </a:p>
          <a:p>
            <a:r>
              <a:rPr lang="en-US" dirty="0"/>
              <a:t>Have a function, then mod by m to stick it into spot m in the structure</a:t>
            </a:r>
          </a:p>
          <a:p>
            <a:endParaRPr lang="en-US" dirty="0"/>
          </a:p>
          <a:p>
            <a:r>
              <a:rPr lang="en-US" dirty="0"/>
              <a:t>Collisions are an issue – what if two things have same hash?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371E-0619-A9CE-1FA9-5A68D861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22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6D2D-162D-7E6D-EEEA-6029DC46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CCC3D-F651-AD04-18C4-2CF0E7DC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0D54-67FF-A6B1-75E4-AC4FD96F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34</a:t>
            </a:fld>
            <a:endParaRPr lang="en-US"/>
          </a:p>
        </p:txBody>
      </p:sp>
      <p:pic>
        <p:nvPicPr>
          <p:cNvPr id="38914" name="Picture 2" descr="undefined">
            <a:extLst>
              <a:ext uri="{FF2B5EF4-FFF2-40B4-BE49-F238E27FC236}">
                <a16:creationId xmlns:a16="http://schemas.microsoft.com/office/drawing/2014/main" id="{FB37B490-8D8E-6F3A-93E9-E2BCE56E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0"/>
            <a:ext cx="8945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828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DEBD-B1E6-9CE1-D64E-AD2FE02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22BB-9872-656A-0005-31FB7FDC8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4BF72A-AC46-47A6-41D2-A3F2D60FE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12192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99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1829-4116-B51E-DCE9-60282EA4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FA902-8ABE-7620-1C82-1C8A0DFA8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7236A1-2BD2-AD79-4BDD-D752FC87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763"/>
            <a:ext cx="12192000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29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C1959-76BF-B6D1-F42C-301E378B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1BF3-7A61-89FE-9779-8B98650B1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97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9543-D0EB-BD9F-5F81-23D38D16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A812A-0C7C-7120-6A2B-EE948E3E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 descr="Muni Service Map | SFMTA">
            <a:extLst>
              <a:ext uri="{FF2B5EF4-FFF2-40B4-BE49-F238E27FC236}">
                <a16:creationId xmlns:a16="http://schemas.microsoft.com/office/drawing/2014/main" id="{37A126E5-15CF-8D09-3F3D-254AB02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31" y="0"/>
            <a:ext cx="6855738" cy="686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885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AF11-9D9B-A0BF-0FF7-F8C10069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D52B4-6909-978F-215D-E42AB0C4B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6" name="Picture 8" descr="Muni Metro map effective September, 2024">
            <a:extLst>
              <a:ext uri="{FF2B5EF4-FFF2-40B4-BE49-F238E27FC236}">
                <a16:creationId xmlns:a16="http://schemas.microsoft.com/office/drawing/2014/main" id="{77D34B33-6583-7A32-EBB1-83FD630F7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68" y="-6263"/>
            <a:ext cx="6864263" cy="686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35A9-48D2-13DD-6F36-BB10D5D3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94A22-97F1-6248-B1F1-3B457AB79B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6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672C-232A-16D4-065A-51EF01A5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110F1-0FB2-9FD7-51C3-5B568E56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– General overview. Project assigned.</a:t>
            </a:r>
          </a:p>
          <a:p>
            <a:r>
              <a:rPr lang="en-US" dirty="0"/>
              <a:t>Week 4 – Specific structures</a:t>
            </a:r>
          </a:p>
          <a:p>
            <a:r>
              <a:rPr lang="en-US" dirty="0"/>
              <a:t>Week 6 – Graphs, transition to graph algorithms.</a:t>
            </a:r>
          </a:p>
        </p:txBody>
      </p:sp>
    </p:spTree>
    <p:extLst>
      <p:ext uri="{BB962C8B-B14F-4D97-AF65-F5344CB8AC3E}">
        <p14:creationId xmlns:p14="http://schemas.microsoft.com/office/powerpoint/2010/main" val="622930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263A-FD75-05F6-2931-110D3FD9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subway system&#10;&#10;AI-generated content may be incorrect.">
            <a:extLst>
              <a:ext uri="{FF2B5EF4-FFF2-40B4-BE49-F238E27FC236}">
                <a16:creationId xmlns:a16="http://schemas.microsoft.com/office/drawing/2014/main" id="{CF887A13-A504-3193-07D2-41574216B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8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9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7FEB-CC9E-A942-4C94-1DE9AA82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C76EA-037A-119A-B712-77F2EE786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96AB-3AE0-066D-93F0-17DE6EF3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8107C-C25F-7145-BA2D-441DA2F40CC3}" type="slidenum">
              <a:rPr lang="en-US" smtClean="0"/>
              <a:t>41</a:t>
            </a:fld>
            <a:endParaRPr lang="en-US"/>
          </a:p>
        </p:txBody>
      </p:sp>
      <p:pic>
        <p:nvPicPr>
          <p:cNvPr id="5" name="Content Placeholder 8" descr="A map of cities with lines and dots&#10;&#10;Description automatically generated">
            <a:extLst>
              <a:ext uri="{FF2B5EF4-FFF2-40B4-BE49-F238E27FC236}">
                <a16:creationId xmlns:a16="http://schemas.microsoft.com/office/drawing/2014/main" id="{568B6133-7004-DB85-4BE9-28471D52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957716"/>
            <a:ext cx="10684653" cy="51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34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A7E3F4-F078-11D4-C865-145AEEC8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"The Friendship Graph" – Spider-Man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5DF40-BDCB-82C9-4DE9-AA36D594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8107C-C25F-7145-BA2D-441DA2F40CC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8AA422-8BCC-37B1-1AF1-DF0E09C4B6A5}"/>
                  </a:ext>
                </a:extLst>
              </p14:cNvPr>
              <p14:cNvContentPartPr/>
              <p14:nvPr/>
            </p14:nvContentPartPr>
            <p14:xfrm>
              <a:off x="5443451" y="2090794"/>
              <a:ext cx="106560" cy="81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8AA422-8BCC-37B1-1AF1-DF0E09C4B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331" y="2075674"/>
                <a:ext cx="1371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817140E-3755-B42C-669C-B17F9537459B}"/>
                  </a:ext>
                </a:extLst>
              </p14:cNvPr>
              <p14:cNvContentPartPr/>
              <p14:nvPr/>
            </p14:nvContentPartPr>
            <p14:xfrm>
              <a:off x="3566143" y="2161374"/>
              <a:ext cx="105840" cy="122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817140E-3755-B42C-669C-B17F953745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1023" y="2146254"/>
                <a:ext cx="1364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BCF096A-1B45-4515-CE46-0FD896BEF7D7}"/>
                  </a:ext>
                </a:extLst>
              </p14:cNvPr>
              <p14:cNvContentPartPr/>
              <p14:nvPr/>
            </p14:nvContentPartPr>
            <p14:xfrm>
              <a:off x="4971223" y="2148054"/>
              <a:ext cx="528480" cy="1499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BCF096A-1B45-4515-CE46-0FD896BEF7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6103" y="2132574"/>
                <a:ext cx="559080" cy="15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F3FC5CB-441B-E2F3-CDF9-BF213FE015F9}"/>
                  </a:ext>
                </a:extLst>
              </p14:cNvPr>
              <p14:cNvContentPartPr/>
              <p14:nvPr/>
            </p14:nvContentPartPr>
            <p14:xfrm>
              <a:off x="4845583" y="3609294"/>
              <a:ext cx="122400" cy="123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F3FC5CB-441B-E2F3-CDF9-BF213FE015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0463" y="3594174"/>
                <a:ext cx="1530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8945DC1-4D4D-0412-9C48-BF4C3B7848CD}"/>
                  </a:ext>
                </a:extLst>
              </p14:cNvPr>
              <p14:cNvContentPartPr/>
              <p14:nvPr/>
            </p14:nvContentPartPr>
            <p14:xfrm>
              <a:off x="4936663" y="3550614"/>
              <a:ext cx="1611720" cy="91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8945DC1-4D4D-0412-9C48-BF4C3B7848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1183" y="3535494"/>
                <a:ext cx="1642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E1A75EC-9097-BBDF-0854-43F769D4BE0C}"/>
                  </a:ext>
                </a:extLst>
              </p14:cNvPr>
              <p14:cNvContentPartPr/>
              <p14:nvPr/>
            </p14:nvContentPartPr>
            <p14:xfrm>
              <a:off x="5520943" y="2137974"/>
              <a:ext cx="1050120" cy="14760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E1A75EC-9097-BBDF-0854-43F769D4BE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05463" y="2122494"/>
                <a:ext cx="1080360" cy="15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EAC96F9-1BDF-B908-FB62-6734DEAEC61F}"/>
                  </a:ext>
                </a:extLst>
              </p14:cNvPr>
              <p14:cNvContentPartPr/>
              <p14:nvPr/>
            </p14:nvContentPartPr>
            <p14:xfrm>
              <a:off x="10413343" y="2163894"/>
              <a:ext cx="114120" cy="117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EAC96F9-1BDF-B908-FB62-6734DEAEC6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98223" y="2148774"/>
                <a:ext cx="1447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2C4E537-CD1F-37BD-0826-F9062D6DAF5D}"/>
                  </a:ext>
                </a:extLst>
              </p14:cNvPr>
              <p14:cNvContentPartPr/>
              <p14:nvPr/>
            </p14:nvContentPartPr>
            <p14:xfrm>
              <a:off x="5358223" y="2021694"/>
              <a:ext cx="213480" cy="154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2C4E537-CD1F-37BD-0826-F9062D6DAF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43103" y="2006574"/>
                <a:ext cx="244080" cy="18540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ZoneTexte 46">
            <a:extLst>
              <a:ext uri="{FF2B5EF4-FFF2-40B4-BE49-F238E27FC236}">
                <a16:creationId xmlns:a16="http://schemas.microsoft.com/office/drawing/2014/main" id="{72B078D8-E89B-427F-BD77-3A03A8A25A5D}"/>
              </a:ext>
            </a:extLst>
          </p:cNvPr>
          <p:cNvSpPr txBox="1"/>
          <p:nvPr/>
        </p:nvSpPr>
        <p:spPr>
          <a:xfrm>
            <a:off x="3754080" y="3781015"/>
            <a:ext cx="980910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Miles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Morales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259F79B-8B4F-F5DF-6753-1D2F38A4F5FA}"/>
              </a:ext>
            </a:extLst>
          </p:cNvPr>
          <p:cNvSpPr txBox="1"/>
          <p:nvPr/>
        </p:nvSpPr>
        <p:spPr>
          <a:xfrm>
            <a:off x="4976388" y="1542202"/>
            <a:ext cx="138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Peter Parker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82BFDB6-993F-83BB-8ACD-4565CCB592D2}"/>
              </a:ext>
            </a:extLst>
          </p:cNvPr>
          <p:cNvSpPr txBox="1"/>
          <p:nvPr/>
        </p:nvSpPr>
        <p:spPr>
          <a:xfrm>
            <a:off x="6096000" y="3985868"/>
            <a:ext cx="124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MJ Watson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BEECD6A-E73F-C986-5872-EB984B1B2662}"/>
              </a:ext>
            </a:extLst>
          </p:cNvPr>
          <p:cNvSpPr txBox="1"/>
          <p:nvPr/>
        </p:nvSpPr>
        <p:spPr>
          <a:xfrm>
            <a:off x="2175492" y="1974319"/>
            <a:ext cx="120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Yuri</a:t>
            </a:r>
          </a:p>
          <a:p>
            <a:pPr algn="ctr"/>
            <a:r>
              <a:rPr lang="en-US" dirty="0"/>
              <a:t>Watanabe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4FF92DB-D9AE-C10E-AF37-CB2B1FB15112}"/>
              </a:ext>
            </a:extLst>
          </p:cNvPr>
          <p:cNvSpPr txBox="1"/>
          <p:nvPr/>
        </p:nvSpPr>
        <p:spPr>
          <a:xfrm>
            <a:off x="8273143" y="3323771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Harry </a:t>
            </a:r>
          </a:p>
          <a:p>
            <a:pPr algn="ctr"/>
            <a:r>
              <a:rPr lang="en-US" dirty="0"/>
              <a:t>Osborn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55C0618-0CC2-FB2D-CF0F-5BE632895CFC}"/>
              </a:ext>
            </a:extLst>
          </p:cNvPr>
          <p:cNvSpPr txBox="1"/>
          <p:nvPr/>
        </p:nvSpPr>
        <p:spPr>
          <a:xfrm>
            <a:off x="10473034" y="1698528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Norman</a:t>
            </a:r>
          </a:p>
          <a:p>
            <a:pPr algn="ctr"/>
            <a:r>
              <a:rPr lang="en-US" dirty="0"/>
              <a:t>Osborn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2D8198C-DBEC-C74A-5C16-C8BF700F7BDF}"/>
              </a:ext>
            </a:extLst>
          </p:cNvPr>
          <p:cNvGrpSpPr/>
          <p:nvPr/>
        </p:nvGrpSpPr>
        <p:grpSpPr>
          <a:xfrm>
            <a:off x="5539663" y="2176134"/>
            <a:ext cx="4970520" cy="640080"/>
            <a:chOff x="5539663" y="2176134"/>
            <a:chExt cx="497052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17995C0-AF20-33FB-3794-ACFB6DD1032B}"/>
                    </a:ext>
                  </a:extLst>
                </p14:cNvPr>
                <p14:cNvContentPartPr/>
                <p14:nvPr/>
              </p14:nvContentPartPr>
              <p14:xfrm>
                <a:off x="5539663" y="2176134"/>
                <a:ext cx="2659320" cy="591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17995C0-AF20-33FB-3794-ACFB6DD103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24543" y="2161014"/>
                  <a:ext cx="268956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9D40624-04B9-190D-5EF3-AFD33346E2A5}"/>
                    </a:ext>
                  </a:extLst>
                </p14:cNvPr>
                <p14:cNvContentPartPr/>
                <p14:nvPr/>
              </p14:nvContentPartPr>
              <p14:xfrm>
                <a:off x="8190703" y="2259294"/>
                <a:ext cx="2319480" cy="556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9D40624-04B9-190D-5EF3-AFD33346E2A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75583" y="2244174"/>
                  <a:ext cx="2349720" cy="58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2FA4C08-2CBB-A157-245D-B817DDA1D7BE}"/>
                  </a:ext>
                </a:extLst>
              </p14:cNvPr>
              <p14:cNvContentPartPr/>
              <p14:nvPr/>
            </p14:nvContentPartPr>
            <p14:xfrm>
              <a:off x="6437484" y="3540978"/>
              <a:ext cx="159120" cy="139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2FA4C08-2CBB-A157-245D-B817DDA1D7B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22364" y="3525858"/>
                <a:ext cx="1893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CE863EA-781B-A4CF-8152-4B43394FBB43}"/>
                  </a:ext>
                </a:extLst>
              </p14:cNvPr>
              <p14:cNvContentPartPr/>
              <p14:nvPr/>
            </p14:nvContentPartPr>
            <p14:xfrm>
              <a:off x="8068644" y="2675538"/>
              <a:ext cx="202680" cy="222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CE863EA-781B-A4CF-8152-4B43394FBB4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53524" y="2660418"/>
                <a:ext cx="2332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9461006-11C5-D0B9-C5AB-F8ACFCEB05BB}"/>
                  </a:ext>
                </a:extLst>
              </p14:cNvPr>
              <p14:cNvContentPartPr/>
              <p14:nvPr/>
            </p14:nvContentPartPr>
            <p14:xfrm>
              <a:off x="3636324" y="2148498"/>
              <a:ext cx="1764360" cy="99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9461006-11C5-D0B9-C5AB-F8ACFCEB05B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21204" y="2133378"/>
                <a:ext cx="17949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0050F0D-7FF4-F694-9062-AD38E7F7ECF1}"/>
                  </a:ext>
                </a:extLst>
              </p14:cNvPr>
              <p14:cNvContentPartPr/>
              <p14:nvPr/>
            </p14:nvContentPartPr>
            <p14:xfrm>
              <a:off x="6551964" y="2845818"/>
              <a:ext cx="1612800" cy="8298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0050F0D-7FF4-F694-9062-AD38E7F7ECF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36844" y="2830698"/>
                <a:ext cx="1643400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6ACAB44-0304-DFBB-067E-2923532C99DF}"/>
                  </a:ext>
                </a:extLst>
              </p14:cNvPr>
              <p14:cNvContentPartPr/>
              <p14:nvPr/>
            </p14:nvContentPartPr>
            <p14:xfrm>
              <a:off x="11624364" y="3222738"/>
              <a:ext cx="360" cy="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6ACAB44-0304-DFBB-067E-2923532C99D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615364" y="32137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F1A7D16-D0DF-B168-679F-6BAA5F434D9A}"/>
              </a:ext>
            </a:extLst>
          </p:cNvPr>
          <p:cNvSpPr txBox="1"/>
          <p:nvPr/>
        </p:nvSpPr>
        <p:spPr>
          <a:xfrm>
            <a:off x="1465545" y="5285984"/>
            <a:ext cx="1210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Vertices = </a:t>
            </a:r>
          </a:p>
          <a:p>
            <a:endParaRPr lang="en-US" dirty="0"/>
          </a:p>
          <a:p>
            <a:r>
              <a:rPr lang="en-US" dirty="0"/>
              <a:t>Edges = </a:t>
            </a:r>
          </a:p>
        </p:txBody>
      </p:sp>
    </p:spTree>
    <p:extLst>
      <p:ext uri="{BB962C8B-B14F-4D97-AF65-F5344CB8AC3E}">
        <p14:creationId xmlns:p14="http://schemas.microsoft.com/office/powerpoint/2010/main" val="2869441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8611-875C-494E-9B18-48969B43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we can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0EEEB-AC8F-8785-72C7-FF951E841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I'm friends with you, are you friends with me?</a:t>
            </a:r>
          </a:p>
          <a:p>
            <a:pPr lvl="1"/>
            <a:r>
              <a:rPr lang="en-US" dirty="0"/>
              <a:t>Directed/undirected</a:t>
            </a:r>
          </a:p>
          <a:p>
            <a:r>
              <a:rPr lang="en-US" dirty="0"/>
              <a:t>How close are we?</a:t>
            </a:r>
          </a:p>
          <a:p>
            <a:pPr lvl="1"/>
            <a:r>
              <a:rPr lang="en-US" dirty="0"/>
              <a:t>Weight </a:t>
            </a:r>
          </a:p>
          <a:p>
            <a:r>
              <a:rPr lang="en-US" dirty="0"/>
              <a:t>Am I friends with myself?</a:t>
            </a:r>
          </a:p>
          <a:p>
            <a:pPr lvl="1"/>
            <a:r>
              <a:rPr lang="en-US" dirty="0"/>
              <a:t>Simple?</a:t>
            </a:r>
          </a:p>
          <a:p>
            <a:r>
              <a:rPr lang="en-US" dirty="0"/>
              <a:t>How many friends do you have?</a:t>
            </a:r>
          </a:p>
          <a:p>
            <a:pPr lvl="1"/>
            <a:r>
              <a:rPr lang="en-US" dirty="0"/>
              <a:t>Degree/valence</a:t>
            </a:r>
          </a:p>
          <a:p>
            <a:r>
              <a:rPr lang="en-US" dirty="0"/>
              <a:t> Are you an individual, or part of the crowd?</a:t>
            </a:r>
          </a:p>
          <a:p>
            <a:pPr lvl="1"/>
            <a:r>
              <a:rPr lang="en-US" dirty="0"/>
              <a:t>Labeled vs Unlabeled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AC983-EE3F-0051-DC1A-E1A5F3B8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8107C-C25F-7145-BA2D-441DA2F40C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3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CE57-9272-9A7C-13DF-95C23B61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we can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B539-A98B-6E76-F2A1-DC68A992D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they live close by?</a:t>
            </a:r>
          </a:p>
          <a:p>
            <a:pPr lvl="1"/>
            <a:r>
              <a:rPr lang="en-US" dirty="0"/>
              <a:t>Embedded graph/data on edges</a:t>
            </a:r>
          </a:p>
          <a:p>
            <a:r>
              <a:rPr lang="en-US" dirty="0"/>
              <a:t>Oh, you know them too?</a:t>
            </a:r>
          </a:p>
          <a:p>
            <a:pPr lvl="1"/>
            <a:r>
              <a:rPr lang="en-US" dirty="0"/>
              <a:t>Erdős number / Bacon number</a:t>
            </a:r>
          </a:p>
          <a:p>
            <a:pPr lvl="1"/>
            <a:r>
              <a:rPr lang="en-US" dirty="0"/>
              <a:t>Six degrees of separation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54C51-2AC7-B79A-63C6-2E5AD464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8107C-C25F-7145-BA2D-441DA2F40C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6D47-9A13-F9EC-9EA6-892A0B47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represent a graph?</a:t>
            </a:r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1E0202F9-B8B3-B31C-7B81-264DA6CDA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89" y="1690688"/>
            <a:ext cx="12225789" cy="39118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3B3EE-1745-F289-80F5-9CBD9D1A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8107C-C25F-7145-BA2D-441DA2F40C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98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00F8-E0DD-385D-CF35-F357AD58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(Not) coming back 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AD24-197C-AEBD-62ED-5759AE27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tree </a:t>
            </a:r>
            <a:r>
              <a:rPr lang="en-US" dirty="0"/>
              <a:t>is a graph with no </a:t>
            </a:r>
            <a:r>
              <a:rPr lang="en-US" b="1" dirty="0"/>
              <a:t>cycles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3861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A5F963-AF2C-9AC0-5988-BDA5EB4C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A977EE-E10F-FFC3-D560-0E96703D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54"/>
            <a:ext cx="10515600" cy="4752609"/>
          </a:xfrm>
        </p:spPr>
        <p:txBody>
          <a:bodyPr/>
          <a:lstStyle/>
          <a:p>
            <a:r>
              <a:rPr lang="en-US" dirty="0"/>
              <a:t>Fast search</a:t>
            </a:r>
          </a:p>
          <a:p>
            <a:r>
              <a:rPr lang="en-US" dirty="0"/>
              <a:t>Flexible update</a:t>
            </a:r>
          </a:p>
          <a:p>
            <a:endParaRPr lang="en-US" dirty="0"/>
          </a:p>
          <a:p>
            <a:r>
              <a:rPr lang="en-US" dirty="0"/>
              <a:t>Root – holds the top of tree (or is empty)</a:t>
            </a:r>
          </a:p>
          <a:p>
            <a:r>
              <a:rPr lang="en-US" dirty="0"/>
              <a:t>Child(ren) – node(s) below this node</a:t>
            </a:r>
          </a:p>
          <a:p>
            <a:r>
              <a:rPr lang="en-US" dirty="0"/>
              <a:t>Subtree – the BST starting from this node</a:t>
            </a:r>
          </a:p>
          <a:p>
            <a:r>
              <a:rPr lang="en-US" dirty="0"/>
              <a:t>BST property is: for any node x, </a:t>
            </a:r>
          </a:p>
          <a:p>
            <a:pPr lvl="1"/>
            <a:r>
              <a:rPr lang="en-US" dirty="0"/>
              <a:t>All left children of x are &lt; x.</a:t>
            </a:r>
          </a:p>
          <a:p>
            <a:pPr lvl="1"/>
            <a:r>
              <a:rPr lang="en-US" dirty="0"/>
              <a:t>All right children of x are &gt; x.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79E5-FE5B-863C-B283-E4668264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60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C053-8FEE-7DE6-4D8C-80C1D648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C3C5-DEC0-6DC7-DB81-3452210A7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D331C-DCE6-A1C3-D1E9-C1A402CE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48</a:t>
            </a:fld>
            <a:endParaRPr lang="en-US"/>
          </a:p>
        </p:txBody>
      </p:sp>
      <p:pic>
        <p:nvPicPr>
          <p:cNvPr id="25602" name="Picture 2" descr="Binary search tree - Wikipedia">
            <a:extLst>
              <a:ext uri="{FF2B5EF4-FFF2-40B4-BE49-F238E27FC236}">
                <a16:creationId xmlns:a16="http://schemas.microsoft.com/office/drawing/2014/main" id="{1DCAA8A5-5EC4-6A5D-481D-71848FD8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981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2E16-45FB-EA79-F3E9-5BE94287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757D-44FF-E940-516D-B320B763C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87CA5-FE97-6859-A829-C0CB96F1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49</a:t>
            </a:fld>
            <a:endParaRPr lang="en-US"/>
          </a:p>
        </p:txBody>
      </p:sp>
      <p:pic>
        <p:nvPicPr>
          <p:cNvPr id="28674" name="Picture 2" descr="Introduction to Binary Search Tree - GeeksforGeeks">
            <a:extLst>
              <a:ext uri="{FF2B5EF4-FFF2-40B4-BE49-F238E27FC236}">
                <a16:creationId xmlns:a16="http://schemas.microsoft.com/office/drawing/2014/main" id="{7BB57FB6-B9E2-C048-81BC-B770A0868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/>
          <a:stretch/>
        </p:blipFill>
        <p:spPr bwMode="auto">
          <a:xfrm>
            <a:off x="2400300" y="365125"/>
            <a:ext cx="7391400" cy="573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3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AA3E-83DE-7C3C-C2E6-6A805FBE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741D1-9441-3B93-3628-38BDC1550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Structures you've seen before</a:t>
            </a:r>
          </a:p>
          <a:p>
            <a:pPr lvl="1"/>
            <a:r>
              <a:rPr lang="en-US" dirty="0"/>
              <a:t>Contiguous</a:t>
            </a:r>
          </a:p>
          <a:p>
            <a:pPr lvl="1"/>
            <a:r>
              <a:rPr lang="en-US" dirty="0"/>
              <a:t>Linked</a:t>
            </a:r>
          </a:p>
          <a:p>
            <a:pPr lvl="1"/>
            <a:r>
              <a:rPr lang="en-US" dirty="0"/>
              <a:t>Stacks/Queues</a:t>
            </a:r>
          </a:p>
          <a:p>
            <a:r>
              <a:rPr lang="en-US" dirty="0"/>
              <a:t>Structures you may not have seen before</a:t>
            </a:r>
          </a:p>
          <a:p>
            <a:pPr lvl="1"/>
            <a:r>
              <a:rPr lang="en-US" dirty="0"/>
              <a:t>Hashing</a:t>
            </a:r>
          </a:p>
          <a:p>
            <a:pPr lvl="1"/>
            <a:r>
              <a:rPr lang="en-US" dirty="0"/>
              <a:t>Graphs</a:t>
            </a:r>
          </a:p>
          <a:p>
            <a:pPr lvl="2"/>
            <a:r>
              <a:rPr lang="en-US" dirty="0"/>
              <a:t>Definitions, round 1</a:t>
            </a:r>
          </a:p>
          <a:p>
            <a:pPr lvl="1"/>
            <a:r>
              <a:rPr lang="en-US" dirty="0"/>
              <a:t>Binary search trees</a:t>
            </a:r>
          </a:p>
          <a:p>
            <a:pPr lvl="1"/>
            <a:r>
              <a:rPr lang="en-US" dirty="0"/>
              <a:t>Heaps (ft. a very hand-wavy explanation)</a:t>
            </a:r>
          </a:p>
          <a:p>
            <a:pPr lvl="1"/>
            <a:r>
              <a:rPr lang="en-US" dirty="0"/>
              <a:t>Sets, </a:t>
            </a:r>
            <a:r>
              <a:rPr lang="en-US" dirty="0" err="1"/>
              <a:t>UnionFind</a:t>
            </a:r>
            <a:r>
              <a:rPr lang="en-US" dirty="0"/>
              <a:t> (ft. a very hand-wavy explanation)</a:t>
            </a:r>
          </a:p>
          <a:p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046930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22FC-8FFA-2105-A500-E7CA39EC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9E1C6-9A14-4CF3-8DB2-B76643D5F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FBE07-960D-E4E4-026A-4B886A16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50</a:t>
            </a:fld>
            <a:endParaRPr lang="en-US"/>
          </a:p>
        </p:txBody>
      </p:sp>
      <p:pic>
        <p:nvPicPr>
          <p:cNvPr id="27650" name="Picture 2" descr="Learn Binary search trees in 20 minutes 🔍 - YouTube">
            <a:extLst>
              <a:ext uri="{FF2B5EF4-FFF2-40B4-BE49-F238E27FC236}">
                <a16:creationId xmlns:a16="http://schemas.microsoft.com/office/drawing/2014/main" id="{A61A30BB-BA7E-D89F-5EE6-5961354B3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91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D37F-4690-95D4-BD06-FBD1920F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28CF-F58D-9D2E-FF64-EE6E15241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7E168-B338-8AE4-1E43-5678D3C6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51</a:t>
            </a:fld>
            <a:endParaRPr lang="en-US"/>
          </a:p>
        </p:txBody>
      </p:sp>
      <p:pic>
        <p:nvPicPr>
          <p:cNvPr id="29698" name="Picture 2" descr="How to Implement Binary Search Trees and Tree Traversal in JavaScript | by  Matthew Aquino | JavaScript in Plain English">
            <a:extLst>
              <a:ext uri="{FF2B5EF4-FFF2-40B4-BE49-F238E27FC236}">
                <a16:creationId xmlns:a16="http://schemas.microsoft.com/office/drawing/2014/main" id="{2360144A-AD87-76C9-874C-0D8E8740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688"/>
            <a:ext cx="12192000" cy="62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409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69F2-892B-58CE-75FB-564EFDDB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- Heaps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FB15E-BEFC-D513-3478-F957AC9D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kind of tree: </a:t>
            </a:r>
          </a:p>
          <a:p>
            <a:r>
              <a:rPr lang="en-US" dirty="0"/>
              <a:t>Complete binary search tree</a:t>
            </a:r>
          </a:p>
          <a:p>
            <a:pPr lvl="1"/>
            <a:r>
              <a:rPr lang="en-US" dirty="0"/>
              <a:t>Complete=every node has the most possible number of children</a:t>
            </a:r>
          </a:p>
          <a:p>
            <a:r>
              <a:rPr lang="en-US" dirty="0"/>
              <a:t>(Min-)Heap: The value of each of a node's children is &gt;= its own</a:t>
            </a:r>
          </a:p>
          <a:p>
            <a:r>
              <a:rPr lang="en-US" dirty="0"/>
              <a:t>(Max-)Heap: The value of each of a node's children is &lt;= its own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9572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7BAC-89E5-5C52-9EDE-38EE0D2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70F23-8F18-8B7B-5D3F-230992D93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in-heap-1.webp">
            <a:extLst>
              <a:ext uri="{FF2B5EF4-FFF2-40B4-BE49-F238E27FC236}">
                <a16:creationId xmlns:a16="http://schemas.microsoft.com/office/drawing/2014/main" id="{04C54630-17D5-6335-5458-0F75E251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889000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041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D1F9A-E50D-517A-E856-0E176044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6AA4A-E21E-8268-BBFC-713144A2D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max-heap-1.webp">
            <a:extLst>
              <a:ext uri="{FF2B5EF4-FFF2-40B4-BE49-F238E27FC236}">
                <a16:creationId xmlns:a16="http://schemas.microsoft.com/office/drawing/2014/main" id="{EF0BF454-F9E1-F3D5-4753-727497B0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1" y="889000"/>
            <a:ext cx="10159998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758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EB57-A2A9-6A52-695D-9CC9096D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2AF4-A926-4953-847D-7549FFA3E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min-heap-2.webp">
            <a:extLst>
              <a:ext uri="{FF2B5EF4-FFF2-40B4-BE49-F238E27FC236}">
                <a16:creationId xmlns:a16="http://schemas.microsoft.com/office/drawing/2014/main" id="{A6D43214-5793-FB85-6DB3-3C7CC48C0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889000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54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87D7-BEB2-F6EA-C5DA-3A49FA87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- </a:t>
            </a:r>
            <a:r>
              <a:rPr lang="en-US" dirty="0" err="1"/>
              <a:t>UnionFind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55DB9-66F1-8812-7033-03ADCC01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ase Study: Union-Find">
            <a:extLst>
              <a:ext uri="{FF2B5EF4-FFF2-40B4-BE49-F238E27FC236}">
                <a16:creationId xmlns:a16="http://schemas.microsoft.com/office/drawing/2014/main" id="{113ECC04-51C5-BBCB-7CB9-5CE6DE17B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50" y="1607702"/>
            <a:ext cx="6651499" cy="47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54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001D-BD71-D3E0-F7AF-5895DDB8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DD362-CAEA-5CBF-73AB-17B815BF3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3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8121-3BDE-D324-11B7-2560A3BD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C989-6FF4-D4C2-A384-F94A57B8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1F918-23D0-F3E3-AE4D-05BF0694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6</a:t>
            </a:fld>
            <a:endParaRPr lang="en-US"/>
          </a:p>
        </p:txBody>
      </p:sp>
      <p:pic>
        <p:nvPicPr>
          <p:cNvPr id="16386" name="Picture 2" descr="A dummy's guide to Linked Lists: Part 1 | by Jonathan Seow | CodeX | Medium">
            <a:extLst>
              <a:ext uri="{FF2B5EF4-FFF2-40B4-BE49-F238E27FC236}">
                <a16:creationId xmlns:a16="http://schemas.microsoft.com/office/drawing/2014/main" id="{2BC9BB51-95AD-DCB1-C7DF-C7444B8E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38"/>
            <a:ext cx="12192000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9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AA70-520D-6252-C271-944AA9FB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EDF0C-710E-CBFB-B466-27109018A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0879-EB0E-F5AE-115C-9AAA613C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6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913D0-69D5-4317-0FE2-5FE53E2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DD88-D45E-D703-FF90-AA245DAD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>
                <a:effectLst/>
              </a:rPr>
              <a:t>sharing a common border; touching."</a:t>
            </a:r>
          </a:p>
          <a:p>
            <a:r>
              <a:rPr lang="en-US" dirty="0"/>
              <a:t>"</a:t>
            </a:r>
            <a:r>
              <a:rPr lang="en-US" dirty="0">
                <a:effectLst/>
              </a:rPr>
              <a:t>next or together in sequence."</a:t>
            </a:r>
          </a:p>
          <a:p>
            <a:r>
              <a:rPr lang="en-US" dirty="0"/>
              <a:t>Synonyms: adjacent, neighboring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2" name="Picture 4" descr="contiguous - AllBusiness.com">
            <a:extLst>
              <a:ext uri="{FF2B5EF4-FFF2-40B4-BE49-F238E27FC236}">
                <a16:creationId xmlns:a16="http://schemas.microsoft.com/office/drawing/2014/main" id="{BA009BF2-0595-8F92-CD90-8980D44D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94" y="7043"/>
            <a:ext cx="4945706" cy="336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82AC-5CF5-1C38-5B7D-573CBDDE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8</a:t>
            </a:fld>
            <a:endParaRPr lang="en-US"/>
          </a:p>
        </p:txBody>
      </p:sp>
      <p:pic>
        <p:nvPicPr>
          <p:cNvPr id="2054" name="Picture 6" descr="Contiguous United States - Wikipedia">
            <a:extLst>
              <a:ext uri="{FF2B5EF4-FFF2-40B4-BE49-F238E27FC236}">
                <a16:creationId xmlns:a16="http://schemas.microsoft.com/office/drawing/2014/main" id="{22A35985-A892-86E7-568D-41CD1A595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39998"/>
            <a:ext cx="4162738" cy="28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8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BFAF-15B5-A621-0C99-FAE9169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4FE3A-2378-7A19-9C19-01A355D76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24541-00F5-A8AD-32BC-B391BE8E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9C6F-93B4-4945-8DF5-8EB7FB066161}" type="slidenum">
              <a:rPr lang="en-US" smtClean="0"/>
              <a:t>9</a:t>
            </a:fld>
            <a:endParaRPr lang="en-US"/>
          </a:p>
        </p:txBody>
      </p:sp>
      <p:pic>
        <p:nvPicPr>
          <p:cNvPr id="3076" name="Picture 4" descr="What is Array? - GeeksforGeeks">
            <a:extLst>
              <a:ext uri="{FF2B5EF4-FFF2-40B4-BE49-F238E27FC236}">
                <a16:creationId xmlns:a16="http://schemas.microsoft.com/office/drawing/2014/main" id="{CF2BB495-3FC9-31C2-8FD5-3D6BF070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4" y="1449845"/>
            <a:ext cx="10844011" cy="510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30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854</Words>
  <Application>Microsoft Macintosh PowerPoint</Application>
  <PresentationFormat>Widescreen</PresentationFormat>
  <Paragraphs>198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Aptos</vt:lpstr>
      <vt:lpstr>Aptos Display</vt:lpstr>
      <vt:lpstr>Arial</vt:lpstr>
      <vt:lpstr>Office Theme</vt:lpstr>
      <vt:lpstr>Data Structures Overview</vt:lpstr>
      <vt:lpstr>Why are we doing this?</vt:lpstr>
      <vt:lpstr>Why are we doing this?</vt:lpstr>
      <vt:lpstr>Unit Outline</vt:lpstr>
      <vt:lpstr>Outline</vt:lpstr>
      <vt:lpstr>PowerPoint Presentation</vt:lpstr>
      <vt:lpstr>Contiguous Structures</vt:lpstr>
      <vt:lpstr>Contiguous</vt:lpstr>
      <vt:lpstr>Arrays</vt:lpstr>
      <vt:lpstr>Arrays</vt:lpstr>
      <vt:lpstr>Array Visual</vt:lpstr>
      <vt:lpstr>Array Visual</vt:lpstr>
      <vt:lpstr>Array Visual</vt:lpstr>
      <vt:lpstr>Array Visual</vt:lpstr>
      <vt:lpstr>Array Operations</vt:lpstr>
      <vt:lpstr>Linked Structures</vt:lpstr>
      <vt:lpstr>Linked Structures</vt:lpstr>
      <vt:lpstr>Linked Structures Visual</vt:lpstr>
      <vt:lpstr>Linked Structures Visual</vt:lpstr>
      <vt:lpstr>Linked Structure Visual</vt:lpstr>
      <vt:lpstr>Linked List Operations</vt:lpstr>
      <vt:lpstr>Stacks &amp; Queues</vt:lpstr>
      <vt:lpstr>Stacks &amp; Queues</vt:lpstr>
      <vt:lpstr>PowerPoint Presentation</vt:lpstr>
      <vt:lpstr>PowerPoint Presentation</vt:lpstr>
      <vt:lpstr>PowerPoint Presentation</vt:lpstr>
      <vt:lpstr>PowerPoint Presentation</vt:lpstr>
      <vt:lpstr>Stack Operations</vt:lpstr>
      <vt:lpstr>Queue Operations</vt:lpstr>
      <vt:lpstr>Priority Queue</vt:lpstr>
      <vt:lpstr>Hashing/Dictionaries</vt:lpstr>
      <vt:lpstr>PowerPoint Presentation</vt:lpstr>
      <vt:lpstr>Hashing</vt:lpstr>
      <vt:lpstr>PowerPoint Presentation</vt:lpstr>
      <vt:lpstr>PowerPoint Presentation</vt:lpstr>
      <vt:lpstr>PowerPoint Presentation</vt:lpstr>
      <vt:lpstr>Graphs</vt:lpstr>
      <vt:lpstr>PowerPoint Presentation</vt:lpstr>
      <vt:lpstr>PowerPoint Presentation</vt:lpstr>
      <vt:lpstr>PowerPoint Presentation</vt:lpstr>
      <vt:lpstr>PowerPoint Presentation</vt:lpstr>
      <vt:lpstr>"The Friendship Graph" – Spider-Man edition</vt:lpstr>
      <vt:lpstr>Questions we can ask</vt:lpstr>
      <vt:lpstr>Questions we can ask</vt:lpstr>
      <vt:lpstr>How should we represent a graph?</vt:lpstr>
      <vt:lpstr>(Not) coming back around</vt:lpstr>
      <vt:lpstr>Binary Search Trees</vt:lpstr>
      <vt:lpstr>PowerPoint Presentation</vt:lpstr>
      <vt:lpstr>PowerPoint Presentation</vt:lpstr>
      <vt:lpstr>PowerPoint Presentation</vt:lpstr>
      <vt:lpstr>PowerPoint Presentation</vt:lpstr>
      <vt:lpstr>Graphs - Heaps</vt:lpstr>
      <vt:lpstr>PowerPoint Presentation</vt:lpstr>
      <vt:lpstr>PowerPoint Presentation</vt:lpstr>
      <vt:lpstr>PowerPoint Presentation</vt:lpstr>
      <vt:lpstr>Sets - UnionFind</vt:lpstr>
      <vt:lpstr>Explain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R Roscoe</dc:creator>
  <cp:lastModifiedBy>Sarah R Roscoe</cp:lastModifiedBy>
  <cp:revision>5</cp:revision>
  <dcterms:created xsi:type="dcterms:W3CDTF">2026-02-16T22:58:26Z</dcterms:created>
  <dcterms:modified xsi:type="dcterms:W3CDTF">2026-02-19T17:09:43Z</dcterms:modified>
</cp:coreProperties>
</file>